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Funtastic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5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5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2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8.svg"/><Relationship Id="rId5" Type="http://schemas.openxmlformats.org/officeDocument/2006/relationships/image" Target="../media/image26.svg"/><Relationship Id="rId10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3.svg"/><Relationship Id="rId5" Type="http://schemas.openxmlformats.org/officeDocument/2006/relationships/image" Target="../media/image26.svg"/><Relationship Id="rId10" Type="http://schemas.openxmlformats.org/officeDocument/2006/relationships/image" Target="../media/image42.png"/><Relationship Id="rId4" Type="http://schemas.openxmlformats.org/officeDocument/2006/relationships/image" Target="../media/image25.png"/><Relationship Id="rId9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4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7.png"/><Relationship Id="rId5" Type="http://schemas.openxmlformats.org/officeDocument/2006/relationships/image" Target="../media/image26.svg"/><Relationship Id="rId10" Type="http://schemas.openxmlformats.org/officeDocument/2006/relationships/image" Target="../media/image46.svg"/><Relationship Id="rId4" Type="http://schemas.openxmlformats.org/officeDocument/2006/relationships/image" Target="../media/image25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94782" y="1028700"/>
            <a:ext cx="16459200" cy="8229600"/>
            <a:chOff x="0" y="0"/>
            <a:chExt cx="81280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710866">
            <a:off x="-953788" y="8458678"/>
            <a:ext cx="3198488" cy="1599244"/>
          </a:xfrm>
          <a:custGeom>
            <a:avLst/>
            <a:gdLst/>
            <a:ahLst/>
            <a:cxnLst/>
            <a:rect l="l" t="t" r="r" b="b"/>
            <a:pathLst>
              <a:path w="3198488" h="1599244">
                <a:moveTo>
                  <a:pt x="0" y="0"/>
                </a:moveTo>
                <a:lnTo>
                  <a:pt x="3198488" y="0"/>
                </a:lnTo>
                <a:lnTo>
                  <a:pt x="3198488" y="1599244"/>
                </a:lnTo>
                <a:lnTo>
                  <a:pt x="0" y="1599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44326" y="-301356"/>
            <a:ext cx="1368748" cy="2660111"/>
          </a:xfrm>
          <a:custGeom>
            <a:avLst/>
            <a:gdLst/>
            <a:ahLst/>
            <a:cxnLst/>
            <a:rect l="l" t="t" r="r" b="b"/>
            <a:pathLst>
              <a:path w="1368748" h="2660111">
                <a:moveTo>
                  <a:pt x="0" y="0"/>
                </a:moveTo>
                <a:lnTo>
                  <a:pt x="1368748" y="0"/>
                </a:lnTo>
                <a:lnTo>
                  <a:pt x="1368748" y="2660112"/>
                </a:lnTo>
                <a:lnTo>
                  <a:pt x="0" y="2660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864249">
            <a:off x="16589959" y="-1169925"/>
            <a:ext cx="1338682" cy="4114800"/>
          </a:xfrm>
          <a:custGeom>
            <a:avLst/>
            <a:gdLst/>
            <a:ahLst/>
            <a:cxnLst/>
            <a:rect l="l" t="t" r="r" b="b"/>
            <a:pathLst>
              <a:path w="1338682" h="4114800">
                <a:moveTo>
                  <a:pt x="0" y="0"/>
                </a:moveTo>
                <a:lnTo>
                  <a:pt x="1338682" y="0"/>
                </a:lnTo>
                <a:lnTo>
                  <a:pt x="13386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259093" y="-2581876"/>
            <a:ext cx="4011862" cy="4114800"/>
          </a:xfrm>
          <a:custGeom>
            <a:avLst/>
            <a:gdLst/>
            <a:ahLst/>
            <a:cxnLst/>
            <a:rect l="l" t="t" r="r" b="b"/>
            <a:pathLst>
              <a:path w="4011862" h="4114800">
                <a:moveTo>
                  <a:pt x="0" y="0"/>
                </a:moveTo>
                <a:lnTo>
                  <a:pt x="4011863" y="0"/>
                </a:lnTo>
                <a:lnTo>
                  <a:pt x="40118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5400000">
            <a:off x="16410869" y="6911720"/>
            <a:ext cx="2805024" cy="1402512"/>
          </a:xfrm>
          <a:custGeom>
            <a:avLst/>
            <a:gdLst/>
            <a:ahLst/>
            <a:cxnLst/>
            <a:rect l="l" t="t" r="r" b="b"/>
            <a:pathLst>
              <a:path w="2805024" h="1402512">
                <a:moveTo>
                  <a:pt x="0" y="0"/>
                </a:moveTo>
                <a:lnTo>
                  <a:pt x="2805024" y="0"/>
                </a:lnTo>
                <a:lnTo>
                  <a:pt x="2805024" y="1402513"/>
                </a:lnTo>
                <a:lnTo>
                  <a:pt x="0" y="14025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133699" y="8175867"/>
            <a:ext cx="1082433" cy="1082433"/>
          </a:xfrm>
          <a:custGeom>
            <a:avLst/>
            <a:gdLst/>
            <a:ahLst/>
            <a:cxnLst/>
            <a:rect l="l" t="t" r="r" b="b"/>
            <a:pathLst>
              <a:path w="1082433" h="1082433">
                <a:moveTo>
                  <a:pt x="0" y="0"/>
                </a:moveTo>
                <a:lnTo>
                  <a:pt x="1082433" y="0"/>
                </a:lnTo>
                <a:lnTo>
                  <a:pt x="1082433" y="1082433"/>
                </a:lnTo>
                <a:lnTo>
                  <a:pt x="0" y="10824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464291" y="1532924"/>
            <a:ext cx="6526809" cy="7959523"/>
          </a:xfrm>
          <a:custGeom>
            <a:avLst/>
            <a:gdLst/>
            <a:ahLst/>
            <a:cxnLst/>
            <a:rect l="l" t="t" r="r" b="b"/>
            <a:pathLst>
              <a:path w="6526809" h="7959523">
                <a:moveTo>
                  <a:pt x="0" y="0"/>
                </a:moveTo>
                <a:lnTo>
                  <a:pt x="6526809" y="0"/>
                </a:lnTo>
                <a:lnTo>
                  <a:pt x="6526809" y="7959523"/>
                </a:lnTo>
                <a:lnTo>
                  <a:pt x="0" y="79595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528024" y="2629011"/>
            <a:ext cx="8139011" cy="518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5"/>
              </a:lnSpc>
              <a:spcBef>
                <a:spcPct val="0"/>
              </a:spcBef>
            </a:pPr>
            <a:r>
              <a:rPr lang="en-US" sz="953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Strengthening For A Healthy Back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228728" y="-5637041"/>
            <a:ext cx="3658175" cy="13291083"/>
            <a:chOff x="0" y="0"/>
            <a:chExt cx="548551" cy="199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551" cy="1993025"/>
            </a:xfrm>
            <a:custGeom>
              <a:avLst/>
              <a:gdLst/>
              <a:ahLst/>
              <a:cxnLst/>
              <a:rect l="l" t="t" r="r" b="b"/>
              <a:pathLst>
                <a:path w="548551" h="1993025">
                  <a:moveTo>
                    <a:pt x="182949" y="19070"/>
                  </a:moveTo>
                  <a:cubicBezTo>
                    <a:pt x="210981" y="7556"/>
                    <a:pt x="243044" y="0"/>
                    <a:pt x="274423" y="0"/>
                  </a:cubicBezTo>
                  <a:cubicBezTo>
                    <a:pt x="305803" y="0"/>
                    <a:pt x="335999" y="6476"/>
                    <a:pt x="363825" y="17990"/>
                  </a:cubicBezTo>
                  <a:cubicBezTo>
                    <a:pt x="364418" y="18350"/>
                    <a:pt x="365010" y="18350"/>
                    <a:pt x="365602" y="18710"/>
                  </a:cubicBezTo>
                  <a:cubicBezTo>
                    <a:pt x="470102" y="64765"/>
                    <a:pt x="547071" y="186379"/>
                    <a:pt x="548551" y="354718"/>
                  </a:cubicBezTo>
                  <a:lnTo>
                    <a:pt x="548551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480" y="185660"/>
                    <a:pt x="77265" y="64045"/>
                    <a:pt x="182949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548551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26602" y="837699"/>
            <a:ext cx="1182890" cy="1182890"/>
          </a:xfrm>
          <a:custGeom>
            <a:avLst/>
            <a:gdLst/>
            <a:ahLst/>
            <a:cxnLst/>
            <a:rect l="l" t="t" r="r" b="b"/>
            <a:pathLst>
              <a:path w="1182890" h="1182890">
                <a:moveTo>
                  <a:pt x="0" y="0"/>
                </a:moveTo>
                <a:lnTo>
                  <a:pt x="1182891" y="0"/>
                </a:lnTo>
                <a:lnTo>
                  <a:pt x="1182891" y="1182891"/>
                </a:lnTo>
                <a:lnTo>
                  <a:pt x="0" y="1182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0800000">
            <a:off x="-813742" y="1028700"/>
            <a:ext cx="5184031" cy="1385117"/>
          </a:xfrm>
          <a:custGeom>
            <a:avLst/>
            <a:gdLst/>
            <a:ahLst/>
            <a:cxnLst/>
            <a:rect l="l" t="t" r="r" b="b"/>
            <a:pathLst>
              <a:path w="5184031" h="1385117">
                <a:moveTo>
                  <a:pt x="0" y="0"/>
                </a:moveTo>
                <a:lnTo>
                  <a:pt x="5184031" y="0"/>
                </a:lnTo>
                <a:lnTo>
                  <a:pt x="5184031" y="1385117"/>
                </a:lnTo>
                <a:lnTo>
                  <a:pt x="0" y="13851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5400000">
            <a:off x="7638341" y="-3305791"/>
            <a:ext cx="4532006" cy="22139205"/>
            <a:chOff x="0" y="0"/>
            <a:chExt cx="679584" cy="33198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9584" cy="3319819"/>
            </a:xfrm>
            <a:custGeom>
              <a:avLst/>
              <a:gdLst/>
              <a:ahLst/>
              <a:cxnLst/>
              <a:rect l="l" t="t" r="r" b="b"/>
              <a:pathLst>
                <a:path w="679584" h="3319819">
                  <a:moveTo>
                    <a:pt x="226650" y="19070"/>
                  </a:moveTo>
                  <a:cubicBezTo>
                    <a:pt x="261378" y="7556"/>
                    <a:pt x="301100" y="0"/>
                    <a:pt x="339975" y="0"/>
                  </a:cubicBezTo>
                  <a:cubicBezTo>
                    <a:pt x="378851" y="0"/>
                    <a:pt x="416259" y="6476"/>
                    <a:pt x="450733" y="17990"/>
                  </a:cubicBezTo>
                  <a:cubicBezTo>
                    <a:pt x="451467" y="18350"/>
                    <a:pt x="452200" y="18350"/>
                    <a:pt x="452933" y="18710"/>
                  </a:cubicBezTo>
                  <a:cubicBezTo>
                    <a:pt x="582395" y="64765"/>
                    <a:pt x="677750" y="186379"/>
                    <a:pt x="679584" y="384190"/>
                  </a:cubicBezTo>
                  <a:lnTo>
                    <a:pt x="679584" y="3319819"/>
                  </a:lnTo>
                  <a:lnTo>
                    <a:pt x="0" y="3319819"/>
                  </a:lnTo>
                  <a:lnTo>
                    <a:pt x="0" y="386369"/>
                  </a:lnTo>
                  <a:cubicBezTo>
                    <a:pt x="1834" y="185660"/>
                    <a:pt x="95721" y="64045"/>
                    <a:pt x="226650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900"/>
              <a:ext cx="679584" cy="3230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80112" y="3892205"/>
            <a:ext cx="1297176" cy="1251295"/>
          </a:xfrm>
          <a:custGeom>
            <a:avLst/>
            <a:gdLst/>
            <a:ahLst/>
            <a:cxnLst/>
            <a:rect l="l" t="t" r="r" b="b"/>
            <a:pathLst>
              <a:path w="1297176" h="1251295">
                <a:moveTo>
                  <a:pt x="0" y="0"/>
                </a:moveTo>
                <a:lnTo>
                  <a:pt x="1297176" y="0"/>
                </a:lnTo>
                <a:lnTo>
                  <a:pt x="1297176" y="1251295"/>
                </a:lnTo>
                <a:lnTo>
                  <a:pt x="0" y="1251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992350" y="497282"/>
            <a:ext cx="10266950" cy="153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Takeaway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89815" y="5951341"/>
            <a:ext cx="10279607" cy="3386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41342" lvl="1" indent="-670671" algn="ctr">
              <a:lnSpc>
                <a:spcPts val="8697"/>
              </a:lnSpc>
              <a:buFont typeface="Arial"/>
              <a:buChar char="•"/>
            </a:pPr>
            <a:r>
              <a:rPr lang="en-US" sz="621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Build core strength</a:t>
            </a:r>
          </a:p>
          <a:p>
            <a:pPr marL="1341342" lvl="1" indent="-670671" algn="ctr">
              <a:lnSpc>
                <a:spcPts val="8697"/>
              </a:lnSpc>
              <a:buFont typeface="Arial"/>
              <a:buChar char="•"/>
            </a:pPr>
            <a:r>
              <a:rPr lang="en-US" sz="621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Train support muscles</a:t>
            </a:r>
          </a:p>
          <a:p>
            <a:pPr marL="1341342" lvl="1" indent="-670671" algn="ctr">
              <a:lnSpc>
                <a:spcPts val="8697"/>
              </a:lnSpc>
              <a:spcBef>
                <a:spcPct val="0"/>
              </a:spcBef>
              <a:buFont typeface="Arial"/>
              <a:buChar char="•"/>
            </a:pPr>
            <a:r>
              <a:rPr lang="en-US" sz="621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Stay consistent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56036" y="3742283"/>
            <a:ext cx="12175928" cy="928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7"/>
              </a:lnSpc>
              <a:spcBef>
                <a:spcPct val="0"/>
              </a:spcBef>
            </a:pPr>
            <a:r>
              <a:rPr lang="en-US" sz="4898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Stronger Core = Stronger Back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027279" y="-5515117"/>
            <a:ext cx="4491670" cy="13291083"/>
            <a:chOff x="0" y="0"/>
            <a:chExt cx="673535" cy="19930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6591478" y="7886734"/>
            <a:ext cx="1039922" cy="4114800"/>
          </a:xfrm>
          <a:custGeom>
            <a:avLst/>
            <a:gdLst/>
            <a:ahLst/>
            <a:cxnLst/>
            <a:rect l="l" t="t" r="r" b="b"/>
            <a:pathLst>
              <a:path w="1039922" h="4114800">
                <a:moveTo>
                  <a:pt x="0" y="0"/>
                </a:moveTo>
                <a:lnTo>
                  <a:pt x="1039923" y="0"/>
                </a:lnTo>
                <a:lnTo>
                  <a:pt x="1039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158326" y="1540994"/>
            <a:ext cx="2712880" cy="724852"/>
          </a:xfrm>
          <a:custGeom>
            <a:avLst/>
            <a:gdLst/>
            <a:ahLst/>
            <a:cxnLst/>
            <a:rect l="l" t="t" r="r" b="b"/>
            <a:pathLst>
              <a:path w="2712880" h="724852">
                <a:moveTo>
                  <a:pt x="0" y="0"/>
                </a:moveTo>
                <a:lnTo>
                  <a:pt x="2712880" y="0"/>
                </a:lnTo>
                <a:lnTo>
                  <a:pt x="2712880" y="724852"/>
                </a:lnTo>
                <a:lnTo>
                  <a:pt x="0" y="724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72427" y="9258300"/>
            <a:ext cx="4139342" cy="4114800"/>
          </a:xfrm>
          <a:custGeom>
            <a:avLst/>
            <a:gdLst/>
            <a:ahLst/>
            <a:cxnLst/>
            <a:rect l="l" t="t" r="r" b="b"/>
            <a:pathLst>
              <a:path w="4139342" h="4114800">
                <a:moveTo>
                  <a:pt x="0" y="0"/>
                </a:moveTo>
                <a:lnTo>
                  <a:pt x="4139341" y="0"/>
                </a:lnTo>
                <a:lnTo>
                  <a:pt x="41393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944891" y="3774272"/>
            <a:ext cx="5852630" cy="5882040"/>
          </a:xfrm>
          <a:custGeom>
            <a:avLst/>
            <a:gdLst/>
            <a:ahLst/>
            <a:cxnLst/>
            <a:rect l="l" t="t" r="r" b="b"/>
            <a:pathLst>
              <a:path w="5852630" h="5882040">
                <a:moveTo>
                  <a:pt x="0" y="0"/>
                </a:moveTo>
                <a:lnTo>
                  <a:pt x="5852630" y="0"/>
                </a:lnTo>
                <a:lnTo>
                  <a:pt x="5852630" y="5882040"/>
                </a:lnTo>
                <a:lnTo>
                  <a:pt x="0" y="58820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0" y="164705"/>
            <a:ext cx="11645045" cy="3078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8"/>
              </a:lnSpc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Why Strength Matters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0778" y="5490792"/>
            <a:ext cx="9440668" cy="108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6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Strong muscles support your spine, reduce injury risk, and improve daily function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0778" y="7355496"/>
            <a:ext cx="9440668" cy="108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6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A strong core is like armor for your back — it absorbs stress and keeps you stable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234341" y="-5364438"/>
            <a:ext cx="4491670" cy="13291083"/>
            <a:chOff x="0" y="0"/>
            <a:chExt cx="673535" cy="199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63628" y="3072804"/>
            <a:ext cx="1616561" cy="1616561"/>
          </a:xfrm>
          <a:custGeom>
            <a:avLst/>
            <a:gdLst/>
            <a:ahLst/>
            <a:cxnLst/>
            <a:rect l="l" t="t" r="r" b="b"/>
            <a:pathLst>
              <a:path w="1616561" h="1616561">
                <a:moveTo>
                  <a:pt x="0" y="0"/>
                </a:moveTo>
                <a:lnTo>
                  <a:pt x="1616561" y="0"/>
                </a:lnTo>
                <a:lnTo>
                  <a:pt x="1616561" y="1616561"/>
                </a:lnTo>
                <a:lnTo>
                  <a:pt x="0" y="1616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601772" y="8717607"/>
            <a:ext cx="1315056" cy="1268542"/>
          </a:xfrm>
          <a:custGeom>
            <a:avLst/>
            <a:gdLst/>
            <a:ahLst/>
            <a:cxnLst/>
            <a:rect l="l" t="t" r="r" b="b"/>
            <a:pathLst>
              <a:path w="1315056" h="1268542">
                <a:moveTo>
                  <a:pt x="0" y="0"/>
                </a:moveTo>
                <a:lnTo>
                  <a:pt x="1315056" y="0"/>
                </a:lnTo>
                <a:lnTo>
                  <a:pt x="1315056" y="1268543"/>
                </a:lnTo>
                <a:lnTo>
                  <a:pt x="0" y="1268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063182" y="592585"/>
            <a:ext cx="3264466" cy="872230"/>
          </a:xfrm>
          <a:custGeom>
            <a:avLst/>
            <a:gdLst/>
            <a:ahLst/>
            <a:cxnLst/>
            <a:rect l="l" t="t" r="r" b="b"/>
            <a:pathLst>
              <a:path w="3264466" h="872230">
                <a:moveTo>
                  <a:pt x="0" y="0"/>
                </a:moveTo>
                <a:lnTo>
                  <a:pt x="3264466" y="0"/>
                </a:lnTo>
                <a:lnTo>
                  <a:pt x="3264466" y="872230"/>
                </a:lnTo>
                <a:lnTo>
                  <a:pt x="0" y="872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205836" y="5966845"/>
            <a:ext cx="2134430" cy="2855424"/>
          </a:xfrm>
          <a:custGeom>
            <a:avLst/>
            <a:gdLst/>
            <a:ahLst/>
            <a:cxnLst/>
            <a:rect l="l" t="t" r="r" b="b"/>
            <a:pathLst>
              <a:path w="2134430" h="2855424">
                <a:moveTo>
                  <a:pt x="0" y="0"/>
                </a:moveTo>
                <a:lnTo>
                  <a:pt x="2134430" y="0"/>
                </a:lnTo>
                <a:lnTo>
                  <a:pt x="2134430" y="2855424"/>
                </a:lnTo>
                <a:lnTo>
                  <a:pt x="0" y="28554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231446" y="6244046"/>
            <a:ext cx="2673592" cy="2768171"/>
          </a:xfrm>
          <a:custGeom>
            <a:avLst/>
            <a:gdLst/>
            <a:ahLst/>
            <a:cxnLst/>
            <a:rect l="l" t="t" r="r" b="b"/>
            <a:pathLst>
              <a:path w="2673592" h="2768171">
                <a:moveTo>
                  <a:pt x="0" y="0"/>
                </a:moveTo>
                <a:lnTo>
                  <a:pt x="2673592" y="0"/>
                </a:lnTo>
                <a:lnTo>
                  <a:pt x="2673592" y="2768171"/>
                </a:lnTo>
                <a:lnTo>
                  <a:pt x="0" y="2768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237339" y="5966845"/>
            <a:ext cx="3028876" cy="3045372"/>
          </a:xfrm>
          <a:custGeom>
            <a:avLst/>
            <a:gdLst/>
            <a:ahLst/>
            <a:cxnLst/>
            <a:rect l="l" t="t" r="r" b="b"/>
            <a:pathLst>
              <a:path w="3028876" h="3045372">
                <a:moveTo>
                  <a:pt x="0" y="0"/>
                </a:moveTo>
                <a:lnTo>
                  <a:pt x="3028876" y="0"/>
                </a:lnTo>
                <a:lnTo>
                  <a:pt x="3028876" y="3045372"/>
                </a:lnTo>
                <a:lnTo>
                  <a:pt x="0" y="3045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620425" y="5655265"/>
            <a:ext cx="2888204" cy="3157946"/>
          </a:xfrm>
          <a:custGeom>
            <a:avLst/>
            <a:gdLst/>
            <a:ahLst/>
            <a:cxnLst/>
            <a:rect l="l" t="t" r="r" b="b"/>
            <a:pathLst>
              <a:path w="2888204" h="3157946">
                <a:moveTo>
                  <a:pt x="0" y="0"/>
                </a:moveTo>
                <a:lnTo>
                  <a:pt x="2888204" y="0"/>
                </a:lnTo>
                <a:lnTo>
                  <a:pt x="2888204" y="3157946"/>
                </a:lnTo>
                <a:lnTo>
                  <a:pt x="0" y="31579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6230720" y="787672"/>
            <a:ext cx="10529172" cy="154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42"/>
              </a:lnSpc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The Core Defined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37339" y="5025678"/>
            <a:ext cx="3456798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Abdominals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90995" y="5025678"/>
            <a:ext cx="3456798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Obliques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4652" y="5025678"/>
            <a:ext cx="3456798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Glutes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51831" y="5025678"/>
            <a:ext cx="3456798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Lower Back / Hips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9504820"/>
            <a:ext cx="14408586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99"/>
              </a:lnSpc>
            </a:pPr>
            <a:r>
              <a:rPr lang="en-US" sz="31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The core is 360° — front, sides, and back. It’s the center of all movement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461408" y="-5591505"/>
            <a:ext cx="4037535" cy="13291083"/>
            <a:chOff x="0" y="0"/>
            <a:chExt cx="605437" cy="199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5437" cy="1993025"/>
            </a:xfrm>
            <a:custGeom>
              <a:avLst/>
              <a:gdLst/>
              <a:ahLst/>
              <a:cxnLst/>
              <a:rect l="l" t="t" r="r" b="b"/>
              <a:pathLst>
                <a:path w="605437" h="1993025">
                  <a:moveTo>
                    <a:pt x="201921" y="19070"/>
                  </a:moveTo>
                  <a:cubicBezTo>
                    <a:pt x="232860" y="7556"/>
                    <a:pt x="268248" y="0"/>
                    <a:pt x="302881" y="0"/>
                  </a:cubicBezTo>
                  <a:cubicBezTo>
                    <a:pt x="337516" y="0"/>
                    <a:pt x="370843" y="6476"/>
                    <a:pt x="401555" y="17990"/>
                  </a:cubicBezTo>
                  <a:cubicBezTo>
                    <a:pt x="402209" y="18350"/>
                    <a:pt x="402862" y="18350"/>
                    <a:pt x="403515" y="18710"/>
                  </a:cubicBezTo>
                  <a:cubicBezTo>
                    <a:pt x="518852" y="64765"/>
                    <a:pt x="603803" y="186379"/>
                    <a:pt x="605437" y="354718"/>
                  </a:cubicBezTo>
                  <a:lnTo>
                    <a:pt x="605437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634" y="185660"/>
                    <a:pt x="85277" y="64045"/>
                    <a:pt x="201921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05437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520747" y="3130401"/>
            <a:ext cx="1616561" cy="1616561"/>
          </a:xfrm>
          <a:custGeom>
            <a:avLst/>
            <a:gdLst/>
            <a:ahLst/>
            <a:cxnLst/>
            <a:rect l="l" t="t" r="r" b="b"/>
            <a:pathLst>
              <a:path w="1616561" h="1616561">
                <a:moveTo>
                  <a:pt x="0" y="0"/>
                </a:moveTo>
                <a:lnTo>
                  <a:pt x="1616561" y="0"/>
                </a:lnTo>
                <a:lnTo>
                  <a:pt x="1616561" y="1616561"/>
                </a:lnTo>
                <a:lnTo>
                  <a:pt x="0" y="1616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601772" y="8717607"/>
            <a:ext cx="1315056" cy="1268542"/>
          </a:xfrm>
          <a:custGeom>
            <a:avLst/>
            <a:gdLst/>
            <a:ahLst/>
            <a:cxnLst/>
            <a:rect l="l" t="t" r="r" b="b"/>
            <a:pathLst>
              <a:path w="1315056" h="1268542">
                <a:moveTo>
                  <a:pt x="0" y="0"/>
                </a:moveTo>
                <a:lnTo>
                  <a:pt x="1315056" y="0"/>
                </a:lnTo>
                <a:lnTo>
                  <a:pt x="1315056" y="1268543"/>
                </a:lnTo>
                <a:lnTo>
                  <a:pt x="0" y="1268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063182" y="592585"/>
            <a:ext cx="3264466" cy="872230"/>
          </a:xfrm>
          <a:custGeom>
            <a:avLst/>
            <a:gdLst/>
            <a:ahLst/>
            <a:cxnLst/>
            <a:rect l="l" t="t" r="r" b="b"/>
            <a:pathLst>
              <a:path w="3264466" h="872230">
                <a:moveTo>
                  <a:pt x="0" y="0"/>
                </a:moveTo>
                <a:lnTo>
                  <a:pt x="3264466" y="0"/>
                </a:lnTo>
                <a:lnTo>
                  <a:pt x="3264466" y="872230"/>
                </a:lnTo>
                <a:lnTo>
                  <a:pt x="0" y="872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7534" y="5143500"/>
            <a:ext cx="5547101" cy="3448928"/>
          </a:xfrm>
          <a:custGeom>
            <a:avLst/>
            <a:gdLst/>
            <a:ahLst/>
            <a:cxnLst/>
            <a:rect l="l" t="t" r="r" b="b"/>
            <a:pathLst>
              <a:path w="5547101" h="3448928">
                <a:moveTo>
                  <a:pt x="0" y="0"/>
                </a:moveTo>
                <a:lnTo>
                  <a:pt x="5547100" y="0"/>
                </a:lnTo>
                <a:lnTo>
                  <a:pt x="5547100" y="3448928"/>
                </a:lnTo>
                <a:lnTo>
                  <a:pt x="0" y="3448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161857" y="5564476"/>
            <a:ext cx="4533558" cy="2963495"/>
          </a:xfrm>
          <a:custGeom>
            <a:avLst/>
            <a:gdLst/>
            <a:ahLst/>
            <a:cxnLst/>
            <a:rect l="l" t="t" r="r" b="b"/>
            <a:pathLst>
              <a:path w="4533558" h="2963495">
                <a:moveTo>
                  <a:pt x="0" y="0"/>
                </a:moveTo>
                <a:lnTo>
                  <a:pt x="4533558" y="0"/>
                </a:lnTo>
                <a:lnTo>
                  <a:pt x="4533558" y="2963495"/>
                </a:lnTo>
                <a:lnTo>
                  <a:pt x="0" y="29634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477074" y="6493671"/>
            <a:ext cx="5852168" cy="1828803"/>
          </a:xfrm>
          <a:custGeom>
            <a:avLst/>
            <a:gdLst/>
            <a:ahLst/>
            <a:cxnLst/>
            <a:rect l="l" t="t" r="r" b="b"/>
            <a:pathLst>
              <a:path w="5852168" h="1828803">
                <a:moveTo>
                  <a:pt x="0" y="0"/>
                </a:moveTo>
                <a:lnTo>
                  <a:pt x="5852168" y="0"/>
                </a:lnTo>
                <a:lnTo>
                  <a:pt x="5852168" y="1828803"/>
                </a:lnTo>
                <a:lnTo>
                  <a:pt x="0" y="182880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6072600" y="243433"/>
            <a:ext cx="10529172" cy="282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42"/>
              </a:lnSpc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Best Core Exercises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17074" y="9460404"/>
            <a:ext cx="5936722" cy="61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Front and Side Planks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52933" y="3387056"/>
            <a:ext cx="15014466" cy="113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These exercises strengthen without straining. You don’t need crunches — these are safer and more effective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234341" y="-5364438"/>
            <a:ext cx="4491670" cy="13291083"/>
            <a:chOff x="0" y="0"/>
            <a:chExt cx="673535" cy="199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4652" y="328042"/>
            <a:ext cx="5546975" cy="1906123"/>
            <a:chOff x="0" y="0"/>
            <a:chExt cx="1460932" cy="5020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0932" cy="502024"/>
            </a:xfrm>
            <a:custGeom>
              <a:avLst/>
              <a:gdLst/>
              <a:ahLst/>
              <a:cxnLst/>
              <a:rect l="l" t="t" r="r" b="b"/>
              <a:pathLst>
                <a:path w="1460932" h="502024">
                  <a:moveTo>
                    <a:pt x="1257732" y="0"/>
                  </a:moveTo>
                  <a:cubicBezTo>
                    <a:pt x="1369956" y="0"/>
                    <a:pt x="1460932" y="112382"/>
                    <a:pt x="1460932" y="251012"/>
                  </a:cubicBezTo>
                  <a:cubicBezTo>
                    <a:pt x="1460932" y="389642"/>
                    <a:pt x="1369956" y="502024"/>
                    <a:pt x="1257732" y="502024"/>
                  </a:cubicBezTo>
                  <a:lnTo>
                    <a:pt x="203200" y="502024"/>
                  </a:lnTo>
                  <a:cubicBezTo>
                    <a:pt x="90976" y="502024"/>
                    <a:pt x="0" y="389642"/>
                    <a:pt x="0" y="251012"/>
                  </a:cubicBezTo>
                  <a:cubicBezTo>
                    <a:pt x="0" y="1123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0932" cy="540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263628" y="3072804"/>
            <a:ext cx="1616561" cy="1616561"/>
          </a:xfrm>
          <a:custGeom>
            <a:avLst/>
            <a:gdLst/>
            <a:ahLst/>
            <a:cxnLst/>
            <a:rect l="l" t="t" r="r" b="b"/>
            <a:pathLst>
              <a:path w="1616561" h="1616561">
                <a:moveTo>
                  <a:pt x="0" y="0"/>
                </a:moveTo>
                <a:lnTo>
                  <a:pt x="1616561" y="0"/>
                </a:lnTo>
                <a:lnTo>
                  <a:pt x="1616561" y="1616561"/>
                </a:lnTo>
                <a:lnTo>
                  <a:pt x="0" y="1616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6601772" y="8717607"/>
            <a:ext cx="1315056" cy="1268542"/>
          </a:xfrm>
          <a:custGeom>
            <a:avLst/>
            <a:gdLst/>
            <a:ahLst/>
            <a:cxnLst/>
            <a:rect l="l" t="t" r="r" b="b"/>
            <a:pathLst>
              <a:path w="1315056" h="1268542">
                <a:moveTo>
                  <a:pt x="0" y="0"/>
                </a:moveTo>
                <a:lnTo>
                  <a:pt x="1315056" y="0"/>
                </a:lnTo>
                <a:lnTo>
                  <a:pt x="1315056" y="1268543"/>
                </a:lnTo>
                <a:lnTo>
                  <a:pt x="0" y="1268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063182" y="592585"/>
            <a:ext cx="3264466" cy="872230"/>
          </a:xfrm>
          <a:custGeom>
            <a:avLst/>
            <a:gdLst/>
            <a:ahLst/>
            <a:cxnLst/>
            <a:rect l="l" t="t" r="r" b="b"/>
            <a:pathLst>
              <a:path w="3264466" h="872230">
                <a:moveTo>
                  <a:pt x="0" y="0"/>
                </a:moveTo>
                <a:lnTo>
                  <a:pt x="3264466" y="0"/>
                </a:lnTo>
                <a:lnTo>
                  <a:pt x="3264466" y="872230"/>
                </a:lnTo>
                <a:lnTo>
                  <a:pt x="0" y="872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144000" y="5286007"/>
            <a:ext cx="7315200" cy="3266482"/>
          </a:xfrm>
          <a:custGeom>
            <a:avLst/>
            <a:gdLst/>
            <a:ahLst/>
            <a:cxnLst/>
            <a:rect l="l" t="t" r="r" b="b"/>
            <a:pathLst>
              <a:path w="7315200" h="3266482">
                <a:moveTo>
                  <a:pt x="0" y="0"/>
                </a:moveTo>
                <a:lnTo>
                  <a:pt x="7315200" y="0"/>
                </a:lnTo>
                <a:lnTo>
                  <a:pt x="7315200" y="3266482"/>
                </a:lnTo>
                <a:lnTo>
                  <a:pt x="0" y="32664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133122" y="5809748"/>
            <a:ext cx="6452313" cy="2472951"/>
          </a:xfrm>
          <a:custGeom>
            <a:avLst/>
            <a:gdLst/>
            <a:ahLst/>
            <a:cxnLst/>
            <a:rect l="l" t="t" r="r" b="b"/>
            <a:pathLst>
              <a:path w="6452313" h="2472951">
                <a:moveTo>
                  <a:pt x="0" y="0"/>
                </a:moveTo>
                <a:lnTo>
                  <a:pt x="6452313" y="0"/>
                </a:lnTo>
                <a:lnTo>
                  <a:pt x="6452313" y="2472951"/>
                </a:lnTo>
                <a:lnTo>
                  <a:pt x="0" y="2472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072600" y="243433"/>
            <a:ext cx="10529172" cy="282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42"/>
              </a:lnSpc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Best Core Exercises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17074" y="9460404"/>
            <a:ext cx="5936722" cy="61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Glute Bridges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234341" y="-5364438"/>
            <a:ext cx="4491670" cy="13291083"/>
            <a:chOff x="0" y="0"/>
            <a:chExt cx="673535" cy="199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263628" y="3072804"/>
            <a:ext cx="1616561" cy="1616561"/>
          </a:xfrm>
          <a:custGeom>
            <a:avLst/>
            <a:gdLst/>
            <a:ahLst/>
            <a:cxnLst/>
            <a:rect l="l" t="t" r="r" b="b"/>
            <a:pathLst>
              <a:path w="1616561" h="1616561">
                <a:moveTo>
                  <a:pt x="0" y="0"/>
                </a:moveTo>
                <a:lnTo>
                  <a:pt x="1616561" y="0"/>
                </a:lnTo>
                <a:lnTo>
                  <a:pt x="1616561" y="1616561"/>
                </a:lnTo>
                <a:lnTo>
                  <a:pt x="0" y="1616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601772" y="8826133"/>
            <a:ext cx="1315056" cy="1268542"/>
          </a:xfrm>
          <a:custGeom>
            <a:avLst/>
            <a:gdLst/>
            <a:ahLst/>
            <a:cxnLst/>
            <a:rect l="l" t="t" r="r" b="b"/>
            <a:pathLst>
              <a:path w="1315056" h="1268542">
                <a:moveTo>
                  <a:pt x="0" y="0"/>
                </a:moveTo>
                <a:lnTo>
                  <a:pt x="1315056" y="0"/>
                </a:lnTo>
                <a:lnTo>
                  <a:pt x="1315056" y="1268542"/>
                </a:lnTo>
                <a:lnTo>
                  <a:pt x="0" y="1268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063182" y="592585"/>
            <a:ext cx="3264466" cy="872230"/>
          </a:xfrm>
          <a:custGeom>
            <a:avLst/>
            <a:gdLst/>
            <a:ahLst/>
            <a:cxnLst/>
            <a:rect l="l" t="t" r="r" b="b"/>
            <a:pathLst>
              <a:path w="3264466" h="872230">
                <a:moveTo>
                  <a:pt x="0" y="0"/>
                </a:moveTo>
                <a:lnTo>
                  <a:pt x="3264466" y="0"/>
                </a:lnTo>
                <a:lnTo>
                  <a:pt x="3264466" y="872230"/>
                </a:lnTo>
                <a:lnTo>
                  <a:pt x="0" y="8722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28700" y="5618053"/>
            <a:ext cx="6108463" cy="2596097"/>
          </a:xfrm>
          <a:custGeom>
            <a:avLst/>
            <a:gdLst/>
            <a:ahLst/>
            <a:cxnLst/>
            <a:rect l="l" t="t" r="r" b="b"/>
            <a:pathLst>
              <a:path w="6108463" h="2596097">
                <a:moveTo>
                  <a:pt x="0" y="0"/>
                </a:moveTo>
                <a:lnTo>
                  <a:pt x="6108463" y="0"/>
                </a:lnTo>
                <a:lnTo>
                  <a:pt x="6108463" y="2596097"/>
                </a:lnTo>
                <a:lnTo>
                  <a:pt x="0" y="25960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073481" y="4939840"/>
            <a:ext cx="4307091" cy="2347364"/>
          </a:xfrm>
          <a:custGeom>
            <a:avLst/>
            <a:gdLst/>
            <a:ahLst/>
            <a:cxnLst/>
            <a:rect l="l" t="t" r="r" b="b"/>
            <a:pathLst>
              <a:path w="4307091" h="2347364">
                <a:moveTo>
                  <a:pt x="0" y="0"/>
                </a:moveTo>
                <a:lnTo>
                  <a:pt x="4307090" y="0"/>
                </a:lnTo>
                <a:lnTo>
                  <a:pt x="4307090" y="2347364"/>
                </a:lnTo>
                <a:lnTo>
                  <a:pt x="0" y="23473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922264" y="6930726"/>
            <a:ext cx="5122721" cy="1895407"/>
          </a:xfrm>
          <a:custGeom>
            <a:avLst/>
            <a:gdLst/>
            <a:ahLst/>
            <a:cxnLst/>
            <a:rect l="l" t="t" r="r" b="b"/>
            <a:pathLst>
              <a:path w="5122721" h="1895407">
                <a:moveTo>
                  <a:pt x="0" y="0"/>
                </a:moveTo>
                <a:lnTo>
                  <a:pt x="5122722" y="0"/>
                </a:lnTo>
                <a:lnTo>
                  <a:pt x="5122722" y="1895407"/>
                </a:lnTo>
                <a:lnTo>
                  <a:pt x="0" y="18954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6072600" y="243433"/>
            <a:ext cx="10529172" cy="282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142"/>
              </a:lnSpc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Best Core Exercises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17074" y="9460404"/>
            <a:ext cx="5936722" cy="61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9"/>
              </a:lnSpc>
            </a:pPr>
            <a:r>
              <a:rPr lang="en-US" sz="40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Bird-Dog &amp; Dead Bug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8441" y="4834146"/>
            <a:ext cx="21844882" cy="4424154"/>
            <a:chOff x="0" y="0"/>
            <a:chExt cx="5753384" cy="1165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3384" cy="1165209"/>
            </a:xfrm>
            <a:custGeom>
              <a:avLst/>
              <a:gdLst/>
              <a:ahLst/>
              <a:cxnLst/>
              <a:rect l="l" t="t" r="r" b="b"/>
              <a:pathLst>
                <a:path w="5753384" h="1165209">
                  <a:moveTo>
                    <a:pt x="0" y="0"/>
                  </a:moveTo>
                  <a:lnTo>
                    <a:pt x="5753384" y="0"/>
                  </a:lnTo>
                  <a:lnTo>
                    <a:pt x="5753384" y="1165209"/>
                  </a:lnTo>
                  <a:lnTo>
                    <a:pt x="0" y="116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753384" cy="1203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027279" y="-5515117"/>
            <a:ext cx="4491670" cy="13291083"/>
            <a:chOff x="0" y="0"/>
            <a:chExt cx="673535" cy="19930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3535" cy="1993025"/>
            </a:xfrm>
            <a:custGeom>
              <a:avLst/>
              <a:gdLst/>
              <a:ahLst/>
              <a:cxnLst/>
              <a:rect l="l" t="t" r="r" b="b"/>
              <a:pathLst>
                <a:path w="673535" h="1993025">
                  <a:moveTo>
                    <a:pt x="224633" y="19070"/>
                  </a:moveTo>
                  <a:cubicBezTo>
                    <a:pt x="259052" y="7556"/>
                    <a:pt x="298420" y="0"/>
                    <a:pt x="336949" y="0"/>
                  </a:cubicBezTo>
                  <a:cubicBezTo>
                    <a:pt x="375479" y="0"/>
                    <a:pt x="412555" y="6476"/>
                    <a:pt x="446721" y="17990"/>
                  </a:cubicBezTo>
                  <a:cubicBezTo>
                    <a:pt x="447449" y="18350"/>
                    <a:pt x="448175" y="18350"/>
                    <a:pt x="448902" y="18710"/>
                  </a:cubicBezTo>
                  <a:cubicBezTo>
                    <a:pt x="577212" y="64765"/>
                    <a:pt x="671718" y="186379"/>
                    <a:pt x="673535" y="354718"/>
                  </a:cubicBezTo>
                  <a:lnTo>
                    <a:pt x="673535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817" y="185660"/>
                    <a:pt x="94869" y="64045"/>
                    <a:pt x="224633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73535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6591478" y="7886734"/>
            <a:ext cx="1039922" cy="4114800"/>
          </a:xfrm>
          <a:custGeom>
            <a:avLst/>
            <a:gdLst/>
            <a:ahLst/>
            <a:cxnLst/>
            <a:rect l="l" t="t" r="r" b="b"/>
            <a:pathLst>
              <a:path w="1039922" h="4114800">
                <a:moveTo>
                  <a:pt x="0" y="0"/>
                </a:moveTo>
                <a:lnTo>
                  <a:pt x="1039923" y="0"/>
                </a:lnTo>
                <a:lnTo>
                  <a:pt x="1039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256707" y="1439137"/>
            <a:ext cx="2712880" cy="724852"/>
          </a:xfrm>
          <a:custGeom>
            <a:avLst/>
            <a:gdLst/>
            <a:ahLst/>
            <a:cxnLst/>
            <a:rect l="l" t="t" r="r" b="b"/>
            <a:pathLst>
              <a:path w="2712880" h="724852">
                <a:moveTo>
                  <a:pt x="0" y="0"/>
                </a:moveTo>
                <a:lnTo>
                  <a:pt x="2712879" y="0"/>
                </a:lnTo>
                <a:lnTo>
                  <a:pt x="2712879" y="724852"/>
                </a:lnTo>
                <a:lnTo>
                  <a:pt x="0" y="724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372427" y="9258300"/>
            <a:ext cx="4139342" cy="4114800"/>
          </a:xfrm>
          <a:custGeom>
            <a:avLst/>
            <a:gdLst/>
            <a:ahLst/>
            <a:cxnLst/>
            <a:rect l="l" t="t" r="r" b="b"/>
            <a:pathLst>
              <a:path w="4139342" h="4114800">
                <a:moveTo>
                  <a:pt x="0" y="0"/>
                </a:moveTo>
                <a:lnTo>
                  <a:pt x="4139341" y="0"/>
                </a:lnTo>
                <a:lnTo>
                  <a:pt x="41393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11915" y="3986046"/>
            <a:ext cx="8448219" cy="5628626"/>
          </a:xfrm>
          <a:custGeom>
            <a:avLst/>
            <a:gdLst/>
            <a:ahLst/>
            <a:cxnLst/>
            <a:rect l="l" t="t" r="r" b="b"/>
            <a:pathLst>
              <a:path w="8448219" h="5628626">
                <a:moveTo>
                  <a:pt x="0" y="0"/>
                </a:moveTo>
                <a:lnTo>
                  <a:pt x="8448219" y="0"/>
                </a:lnTo>
                <a:lnTo>
                  <a:pt x="8448219" y="5628626"/>
                </a:lnTo>
                <a:lnTo>
                  <a:pt x="0" y="56286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8058" y="647700"/>
            <a:ext cx="11374220" cy="192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9"/>
              </a:lnSpc>
              <a:spcBef>
                <a:spcPct val="0"/>
              </a:spcBef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It’s Not Just Core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84229" y="5427026"/>
            <a:ext cx="6177263" cy="2603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8"/>
              </a:lnSpc>
              <a:spcBef>
                <a:spcPct val="0"/>
              </a:spcBef>
            </a:pPr>
            <a:r>
              <a:rPr lang="en-US" sz="3613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It’s not just the core. Your glutes, hamstrings, and upper back keep posture upright and stable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52394" y="-1640231"/>
            <a:ext cx="5595899" cy="6645542"/>
            <a:chOff x="0" y="0"/>
            <a:chExt cx="839117" cy="9965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9117" cy="996513"/>
            </a:xfrm>
            <a:custGeom>
              <a:avLst/>
              <a:gdLst/>
              <a:ahLst/>
              <a:cxnLst/>
              <a:rect l="l" t="t" r="r" b="b"/>
              <a:pathLst>
                <a:path w="839117" h="996513">
                  <a:moveTo>
                    <a:pt x="279857" y="19070"/>
                  </a:moveTo>
                  <a:cubicBezTo>
                    <a:pt x="322737" y="7556"/>
                    <a:pt x="371783" y="0"/>
                    <a:pt x="419784" y="0"/>
                  </a:cubicBezTo>
                  <a:cubicBezTo>
                    <a:pt x="467787" y="0"/>
                    <a:pt x="513977" y="6476"/>
                    <a:pt x="556542" y="17990"/>
                  </a:cubicBezTo>
                  <a:cubicBezTo>
                    <a:pt x="557449" y="18350"/>
                    <a:pt x="558355" y="18350"/>
                    <a:pt x="559260" y="18710"/>
                  </a:cubicBezTo>
                  <a:cubicBezTo>
                    <a:pt x="719113" y="64765"/>
                    <a:pt x="836853" y="186379"/>
                    <a:pt x="839117" y="332583"/>
                  </a:cubicBezTo>
                  <a:lnTo>
                    <a:pt x="839117" y="996513"/>
                  </a:lnTo>
                  <a:lnTo>
                    <a:pt x="0" y="996513"/>
                  </a:lnTo>
                  <a:lnTo>
                    <a:pt x="0" y="333076"/>
                  </a:lnTo>
                  <a:cubicBezTo>
                    <a:pt x="2264" y="185660"/>
                    <a:pt x="118192" y="64045"/>
                    <a:pt x="279857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839117" cy="907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16009768" y="7709639"/>
            <a:ext cx="1039922" cy="4114800"/>
          </a:xfrm>
          <a:custGeom>
            <a:avLst/>
            <a:gdLst/>
            <a:ahLst/>
            <a:cxnLst/>
            <a:rect l="l" t="t" r="r" b="b"/>
            <a:pathLst>
              <a:path w="1039922" h="4114800">
                <a:moveTo>
                  <a:pt x="0" y="0"/>
                </a:moveTo>
                <a:lnTo>
                  <a:pt x="1039922" y="0"/>
                </a:lnTo>
                <a:lnTo>
                  <a:pt x="1039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94412" y="666274"/>
            <a:ext cx="2712880" cy="724852"/>
          </a:xfrm>
          <a:custGeom>
            <a:avLst/>
            <a:gdLst/>
            <a:ahLst/>
            <a:cxnLst/>
            <a:rect l="l" t="t" r="r" b="b"/>
            <a:pathLst>
              <a:path w="2712880" h="724852">
                <a:moveTo>
                  <a:pt x="0" y="0"/>
                </a:moveTo>
                <a:lnTo>
                  <a:pt x="2712880" y="0"/>
                </a:lnTo>
                <a:lnTo>
                  <a:pt x="2712880" y="724852"/>
                </a:lnTo>
                <a:lnTo>
                  <a:pt x="0" y="724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80673" y="5829334"/>
            <a:ext cx="4139342" cy="4114800"/>
          </a:xfrm>
          <a:custGeom>
            <a:avLst/>
            <a:gdLst/>
            <a:ahLst/>
            <a:cxnLst/>
            <a:rect l="l" t="t" r="r" b="b"/>
            <a:pathLst>
              <a:path w="4139342" h="4114800">
                <a:moveTo>
                  <a:pt x="0" y="0"/>
                </a:moveTo>
                <a:lnTo>
                  <a:pt x="4139341" y="0"/>
                </a:lnTo>
                <a:lnTo>
                  <a:pt x="41393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931142" y="177393"/>
            <a:ext cx="6617337" cy="9932213"/>
          </a:xfrm>
          <a:custGeom>
            <a:avLst/>
            <a:gdLst/>
            <a:ahLst/>
            <a:cxnLst/>
            <a:rect l="l" t="t" r="r" b="b"/>
            <a:pathLst>
              <a:path w="6617337" h="9932213">
                <a:moveTo>
                  <a:pt x="0" y="0"/>
                </a:moveTo>
                <a:lnTo>
                  <a:pt x="6617337" y="0"/>
                </a:lnTo>
                <a:lnTo>
                  <a:pt x="6617337" y="9932214"/>
                </a:lnTo>
                <a:lnTo>
                  <a:pt x="0" y="99322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20969" y="619378"/>
            <a:ext cx="11093950" cy="282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42"/>
              </a:lnSpc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Easy </a:t>
            </a:r>
          </a:p>
          <a:p>
            <a:pPr algn="l">
              <a:lnSpc>
                <a:spcPts val="10142"/>
              </a:lnSpc>
            </a:pPr>
            <a:r>
              <a:rPr lang="en-US" sz="10142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Routine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839014" y="-5969110"/>
            <a:ext cx="3282325" cy="13291083"/>
            <a:chOff x="0" y="0"/>
            <a:chExt cx="492191" cy="199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191" cy="1993025"/>
            </a:xfrm>
            <a:custGeom>
              <a:avLst/>
              <a:gdLst/>
              <a:ahLst/>
              <a:cxnLst/>
              <a:rect l="l" t="t" r="r" b="b"/>
              <a:pathLst>
                <a:path w="492191" h="1993025">
                  <a:moveTo>
                    <a:pt x="164152" y="19070"/>
                  </a:moveTo>
                  <a:cubicBezTo>
                    <a:pt x="189304" y="7556"/>
                    <a:pt x="218073" y="0"/>
                    <a:pt x="246228" y="0"/>
                  </a:cubicBezTo>
                  <a:cubicBezTo>
                    <a:pt x="274384" y="0"/>
                    <a:pt x="301478" y="6476"/>
                    <a:pt x="326445" y="17990"/>
                  </a:cubicBezTo>
                  <a:cubicBezTo>
                    <a:pt x="326977" y="18350"/>
                    <a:pt x="327508" y="18350"/>
                    <a:pt x="328039" y="18710"/>
                  </a:cubicBezTo>
                  <a:cubicBezTo>
                    <a:pt x="421802" y="64765"/>
                    <a:pt x="490863" y="186379"/>
                    <a:pt x="492191" y="354718"/>
                  </a:cubicBezTo>
                  <a:lnTo>
                    <a:pt x="492191" y="1993025"/>
                  </a:lnTo>
                  <a:lnTo>
                    <a:pt x="0" y="1993025"/>
                  </a:lnTo>
                  <a:lnTo>
                    <a:pt x="0" y="355934"/>
                  </a:lnTo>
                  <a:cubicBezTo>
                    <a:pt x="1328" y="185660"/>
                    <a:pt x="69326" y="64045"/>
                    <a:pt x="16415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492191" cy="190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98622" y="220419"/>
            <a:ext cx="1616561" cy="1616561"/>
          </a:xfrm>
          <a:custGeom>
            <a:avLst/>
            <a:gdLst/>
            <a:ahLst/>
            <a:cxnLst/>
            <a:rect l="l" t="t" r="r" b="b"/>
            <a:pathLst>
              <a:path w="1616561" h="1616561">
                <a:moveTo>
                  <a:pt x="0" y="0"/>
                </a:moveTo>
                <a:lnTo>
                  <a:pt x="1616561" y="0"/>
                </a:lnTo>
                <a:lnTo>
                  <a:pt x="1616561" y="1616562"/>
                </a:lnTo>
                <a:lnTo>
                  <a:pt x="0" y="161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395829" y="394429"/>
            <a:ext cx="1315056" cy="1268542"/>
          </a:xfrm>
          <a:custGeom>
            <a:avLst/>
            <a:gdLst/>
            <a:ahLst/>
            <a:cxnLst/>
            <a:rect l="l" t="t" r="r" b="b"/>
            <a:pathLst>
              <a:path w="1315056" h="1268542">
                <a:moveTo>
                  <a:pt x="0" y="0"/>
                </a:moveTo>
                <a:lnTo>
                  <a:pt x="1315056" y="0"/>
                </a:lnTo>
                <a:lnTo>
                  <a:pt x="1315056" y="1268542"/>
                </a:lnTo>
                <a:lnTo>
                  <a:pt x="0" y="1268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6531643" y="8945294"/>
            <a:ext cx="2342957" cy="626013"/>
          </a:xfrm>
          <a:custGeom>
            <a:avLst/>
            <a:gdLst/>
            <a:ahLst/>
            <a:cxnLst/>
            <a:rect l="l" t="t" r="r" b="b"/>
            <a:pathLst>
              <a:path w="2342957" h="626013">
                <a:moveTo>
                  <a:pt x="0" y="0"/>
                </a:moveTo>
                <a:lnTo>
                  <a:pt x="2342957" y="0"/>
                </a:lnTo>
                <a:lnTo>
                  <a:pt x="2342957" y="626012"/>
                </a:lnTo>
                <a:lnTo>
                  <a:pt x="0" y="626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057411" y="2501292"/>
            <a:ext cx="9991892" cy="6657098"/>
          </a:xfrm>
          <a:custGeom>
            <a:avLst/>
            <a:gdLst/>
            <a:ahLst/>
            <a:cxnLst/>
            <a:rect l="l" t="t" r="r" b="b"/>
            <a:pathLst>
              <a:path w="9991892" h="6657098">
                <a:moveTo>
                  <a:pt x="0" y="0"/>
                </a:moveTo>
                <a:lnTo>
                  <a:pt x="9991892" y="0"/>
                </a:lnTo>
                <a:lnTo>
                  <a:pt x="9991892" y="6657098"/>
                </a:lnTo>
                <a:lnTo>
                  <a:pt x="0" y="66570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395829" y="458979"/>
            <a:ext cx="10307292" cy="1231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Closing Thoughts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4202" y="9438409"/>
            <a:ext cx="13338309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Listen to your body. Increase time and reps slowly. If it hurts, stop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161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Funtastic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Back Pain 2</dc:title>
  <dc:creator>Kristen Venditte</dc:creator>
  <cp:lastModifiedBy>Kristen Venditte</cp:lastModifiedBy>
  <cp:revision>1</cp:revision>
  <dcterms:created xsi:type="dcterms:W3CDTF">2006-08-16T00:00:00Z</dcterms:created>
  <dcterms:modified xsi:type="dcterms:W3CDTF">2025-11-12T19:29:33Z</dcterms:modified>
  <dc:identifier>DAG3SbbeMsw</dc:identifier>
</cp:coreProperties>
</file>