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Funtastic" panose="020B0604020202020204" charset="0"/>
      <p:regular r:id="rId10"/>
    </p:embeddedFont>
    <p:embeddedFont>
      <p:font typeface="Quicksan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2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svg"/><Relationship Id="rId10" Type="http://schemas.openxmlformats.org/officeDocument/2006/relationships/image" Target="../media/image33.sv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10" Type="http://schemas.openxmlformats.org/officeDocument/2006/relationships/image" Target="../media/image38.png"/><Relationship Id="rId4" Type="http://schemas.openxmlformats.org/officeDocument/2006/relationships/image" Target="../media/image27.png"/><Relationship Id="rId9" Type="http://schemas.openxmlformats.org/officeDocument/2006/relationships/image" Target="../media/image3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svg"/><Relationship Id="rId7" Type="http://schemas.openxmlformats.org/officeDocument/2006/relationships/image" Target="../media/image42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30.svg"/><Relationship Id="rId10" Type="http://schemas.openxmlformats.org/officeDocument/2006/relationships/image" Target="../media/image45.png"/><Relationship Id="rId4" Type="http://schemas.openxmlformats.org/officeDocument/2006/relationships/image" Target="../media/image29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5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50.png"/><Relationship Id="rId5" Type="http://schemas.openxmlformats.org/officeDocument/2006/relationships/image" Target="../media/image18.svg"/><Relationship Id="rId10" Type="http://schemas.openxmlformats.org/officeDocument/2006/relationships/image" Target="../media/image49.svg"/><Relationship Id="rId4" Type="http://schemas.openxmlformats.org/officeDocument/2006/relationships/image" Target="../media/image17.png"/><Relationship Id="rId9" Type="http://schemas.openxmlformats.org/officeDocument/2006/relationships/image" Target="../media/image48.png"/><Relationship Id="rId14" Type="http://schemas.openxmlformats.org/officeDocument/2006/relationships/image" Target="../media/image5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6.svg"/><Relationship Id="rId7" Type="http://schemas.openxmlformats.org/officeDocument/2006/relationships/image" Target="../media/image57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5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694782" y="1028700"/>
            <a:ext cx="16459200" cy="8229600"/>
            <a:chOff x="0" y="0"/>
            <a:chExt cx="81280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3710866">
            <a:off x="-953788" y="8458678"/>
            <a:ext cx="3198488" cy="1599244"/>
          </a:xfrm>
          <a:custGeom>
            <a:avLst/>
            <a:gdLst/>
            <a:ahLst/>
            <a:cxnLst/>
            <a:rect l="l" t="t" r="r" b="b"/>
            <a:pathLst>
              <a:path w="3198488" h="1599244">
                <a:moveTo>
                  <a:pt x="0" y="0"/>
                </a:moveTo>
                <a:lnTo>
                  <a:pt x="3198488" y="0"/>
                </a:lnTo>
                <a:lnTo>
                  <a:pt x="3198488" y="1599244"/>
                </a:lnTo>
                <a:lnTo>
                  <a:pt x="0" y="1599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44326" y="-301356"/>
            <a:ext cx="1368748" cy="2660111"/>
          </a:xfrm>
          <a:custGeom>
            <a:avLst/>
            <a:gdLst/>
            <a:ahLst/>
            <a:cxnLst/>
            <a:rect l="l" t="t" r="r" b="b"/>
            <a:pathLst>
              <a:path w="1368748" h="2660111">
                <a:moveTo>
                  <a:pt x="0" y="0"/>
                </a:moveTo>
                <a:lnTo>
                  <a:pt x="1368748" y="0"/>
                </a:lnTo>
                <a:lnTo>
                  <a:pt x="1368748" y="2660112"/>
                </a:lnTo>
                <a:lnTo>
                  <a:pt x="0" y="2660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2864249">
            <a:off x="16589959" y="-1169925"/>
            <a:ext cx="1338682" cy="4114800"/>
          </a:xfrm>
          <a:custGeom>
            <a:avLst/>
            <a:gdLst/>
            <a:ahLst/>
            <a:cxnLst/>
            <a:rect l="l" t="t" r="r" b="b"/>
            <a:pathLst>
              <a:path w="1338682" h="4114800">
                <a:moveTo>
                  <a:pt x="0" y="0"/>
                </a:moveTo>
                <a:lnTo>
                  <a:pt x="1338682" y="0"/>
                </a:lnTo>
                <a:lnTo>
                  <a:pt x="13386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259093" y="-2581876"/>
            <a:ext cx="4011862" cy="4114800"/>
          </a:xfrm>
          <a:custGeom>
            <a:avLst/>
            <a:gdLst/>
            <a:ahLst/>
            <a:cxnLst/>
            <a:rect l="l" t="t" r="r" b="b"/>
            <a:pathLst>
              <a:path w="4011862" h="4114800">
                <a:moveTo>
                  <a:pt x="0" y="0"/>
                </a:moveTo>
                <a:lnTo>
                  <a:pt x="4011863" y="0"/>
                </a:lnTo>
                <a:lnTo>
                  <a:pt x="40118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5400000">
            <a:off x="16410869" y="6911720"/>
            <a:ext cx="2805024" cy="1402512"/>
          </a:xfrm>
          <a:custGeom>
            <a:avLst/>
            <a:gdLst/>
            <a:ahLst/>
            <a:cxnLst/>
            <a:rect l="l" t="t" r="r" b="b"/>
            <a:pathLst>
              <a:path w="2805024" h="1402512">
                <a:moveTo>
                  <a:pt x="0" y="0"/>
                </a:moveTo>
                <a:lnTo>
                  <a:pt x="2805024" y="0"/>
                </a:lnTo>
                <a:lnTo>
                  <a:pt x="2805024" y="1402513"/>
                </a:lnTo>
                <a:lnTo>
                  <a:pt x="0" y="14025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7133699" y="8175867"/>
            <a:ext cx="1082433" cy="1082433"/>
          </a:xfrm>
          <a:custGeom>
            <a:avLst/>
            <a:gdLst/>
            <a:ahLst/>
            <a:cxnLst/>
            <a:rect l="l" t="t" r="r" b="b"/>
            <a:pathLst>
              <a:path w="1082433" h="1082433">
                <a:moveTo>
                  <a:pt x="0" y="0"/>
                </a:moveTo>
                <a:lnTo>
                  <a:pt x="1082433" y="0"/>
                </a:lnTo>
                <a:lnTo>
                  <a:pt x="1082433" y="1082433"/>
                </a:lnTo>
                <a:lnTo>
                  <a:pt x="0" y="10824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464291" y="1532924"/>
            <a:ext cx="6526809" cy="7959523"/>
          </a:xfrm>
          <a:custGeom>
            <a:avLst/>
            <a:gdLst/>
            <a:ahLst/>
            <a:cxnLst/>
            <a:rect l="l" t="t" r="r" b="b"/>
            <a:pathLst>
              <a:path w="6526809" h="7959523">
                <a:moveTo>
                  <a:pt x="0" y="0"/>
                </a:moveTo>
                <a:lnTo>
                  <a:pt x="6526809" y="0"/>
                </a:lnTo>
                <a:lnTo>
                  <a:pt x="6526809" y="7959523"/>
                </a:lnTo>
                <a:lnTo>
                  <a:pt x="0" y="795952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645456" y="2803525"/>
            <a:ext cx="7762822" cy="4232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99"/>
              </a:lnSpc>
              <a:spcBef>
                <a:spcPct val="0"/>
              </a:spcBef>
            </a:pPr>
            <a:r>
              <a:rPr lang="en-US" sz="11499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Managing Back Pain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8441" y="4834146"/>
            <a:ext cx="21844882" cy="4424154"/>
            <a:chOff x="0" y="0"/>
            <a:chExt cx="5753384" cy="11652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3384" cy="1165209"/>
            </a:xfrm>
            <a:custGeom>
              <a:avLst/>
              <a:gdLst/>
              <a:ahLst/>
              <a:cxnLst/>
              <a:rect l="l" t="t" r="r" b="b"/>
              <a:pathLst>
                <a:path w="5753384" h="1165209">
                  <a:moveTo>
                    <a:pt x="0" y="0"/>
                  </a:moveTo>
                  <a:lnTo>
                    <a:pt x="5753384" y="0"/>
                  </a:lnTo>
                  <a:lnTo>
                    <a:pt x="5753384" y="1165209"/>
                  </a:lnTo>
                  <a:lnTo>
                    <a:pt x="0" y="11652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753384" cy="1203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46969" y="3881085"/>
            <a:ext cx="5546975" cy="1906123"/>
            <a:chOff x="0" y="0"/>
            <a:chExt cx="1460932" cy="5020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60932" cy="502024"/>
            </a:xfrm>
            <a:custGeom>
              <a:avLst/>
              <a:gdLst/>
              <a:ahLst/>
              <a:cxnLst/>
              <a:rect l="l" t="t" r="r" b="b"/>
              <a:pathLst>
                <a:path w="1460932" h="502024">
                  <a:moveTo>
                    <a:pt x="1257732" y="0"/>
                  </a:moveTo>
                  <a:cubicBezTo>
                    <a:pt x="1369956" y="0"/>
                    <a:pt x="1460932" y="112382"/>
                    <a:pt x="1460932" y="251012"/>
                  </a:cubicBezTo>
                  <a:cubicBezTo>
                    <a:pt x="1460932" y="389642"/>
                    <a:pt x="1369956" y="502024"/>
                    <a:pt x="1257732" y="502024"/>
                  </a:cubicBezTo>
                  <a:lnTo>
                    <a:pt x="203200" y="502024"/>
                  </a:lnTo>
                  <a:cubicBezTo>
                    <a:pt x="90976" y="502024"/>
                    <a:pt x="0" y="389642"/>
                    <a:pt x="0" y="251012"/>
                  </a:cubicBezTo>
                  <a:cubicBezTo>
                    <a:pt x="0" y="11238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60932" cy="540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474944" y="3881085"/>
            <a:ext cx="5546975" cy="1906123"/>
            <a:chOff x="0" y="0"/>
            <a:chExt cx="1460932" cy="5020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60932" cy="502024"/>
            </a:xfrm>
            <a:custGeom>
              <a:avLst/>
              <a:gdLst/>
              <a:ahLst/>
              <a:cxnLst/>
              <a:rect l="l" t="t" r="r" b="b"/>
              <a:pathLst>
                <a:path w="1460932" h="502024">
                  <a:moveTo>
                    <a:pt x="1257732" y="0"/>
                  </a:moveTo>
                  <a:cubicBezTo>
                    <a:pt x="1369956" y="0"/>
                    <a:pt x="1460932" y="112382"/>
                    <a:pt x="1460932" y="251012"/>
                  </a:cubicBezTo>
                  <a:cubicBezTo>
                    <a:pt x="1460932" y="389642"/>
                    <a:pt x="1369956" y="502024"/>
                    <a:pt x="1257732" y="502024"/>
                  </a:cubicBezTo>
                  <a:lnTo>
                    <a:pt x="203200" y="502024"/>
                  </a:lnTo>
                  <a:cubicBezTo>
                    <a:pt x="90976" y="502024"/>
                    <a:pt x="0" y="389642"/>
                    <a:pt x="0" y="251012"/>
                  </a:cubicBezTo>
                  <a:cubicBezTo>
                    <a:pt x="0" y="11238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60932" cy="540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5400000">
            <a:off x="4027279" y="-5515117"/>
            <a:ext cx="4491670" cy="13291083"/>
            <a:chOff x="0" y="0"/>
            <a:chExt cx="673535" cy="19930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73535" cy="1993025"/>
            </a:xfrm>
            <a:custGeom>
              <a:avLst/>
              <a:gdLst/>
              <a:ahLst/>
              <a:cxnLst/>
              <a:rect l="l" t="t" r="r" b="b"/>
              <a:pathLst>
                <a:path w="673535" h="1993025">
                  <a:moveTo>
                    <a:pt x="224633" y="19070"/>
                  </a:moveTo>
                  <a:cubicBezTo>
                    <a:pt x="259052" y="7556"/>
                    <a:pt x="298420" y="0"/>
                    <a:pt x="336949" y="0"/>
                  </a:cubicBezTo>
                  <a:cubicBezTo>
                    <a:pt x="375479" y="0"/>
                    <a:pt x="412555" y="6476"/>
                    <a:pt x="446721" y="17990"/>
                  </a:cubicBezTo>
                  <a:cubicBezTo>
                    <a:pt x="447449" y="18350"/>
                    <a:pt x="448175" y="18350"/>
                    <a:pt x="448902" y="18710"/>
                  </a:cubicBezTo>
                  <a:cubicBezTo>
                    <a:pt x="577212" y="64765"/>
                    <a:pt x="671718" y="186379"/>
                    <a:pt x="673535" y="354718"/>
                  </a:cubicBezTo>
                  <a:lnTo>
                    <a:pt x="673535" y="1993025"/>
                  </a:lnTo>
                  <a:lnTo>
                    <a:pt x="0" y="1993025"/>
                  </a:lnTo>
                  <a:lnTo>
                    <a:pt x="0" y="355934"/>
                  </a:lnTo>
                  <a:cubicBezTo>
                    <a:pt x="1817" y="185660"/>
                    <a:pt x="94869" y="64045"/>
                    <a:pt x="224633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8900"/>
              <a:ext cx="673535" cy="190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5400000">
            <a:off x="16591478" y="7886734"/>
            <a:ext cx="1039922" cy="4114800"/>
          </a:xfrm>
          <a:custGeom>
            <a:avLst/>
            <a:gdLst/>
            <a:ahLst/>
            <a:cxnLst/>
            <a:rect l="l" t="t" r="r" b="b"/>
            <a:pathLst>
              <a:path w="1039922" h="4114800">
                <a:moveTo>
                  <a:pt x="0" y="0"/>
                </a:moveTo>
                <a:lnTo>
                  <a:pt x="1039923" y="0"/>
                </a:lnTo>
                <a:lnTo>
                  <a:pt x="10399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1158326" y="1540994"/>
            <a:ext cx="2712880" cy="724852"/>
          </a:xfrm>
          <a:custGeom>
            <a:avLst/>
            <a:gdLst/>
            <a:ahLst/>
            <a:cxnLst/>
            <a:rect l="l" t="t" r="r" b="b"/>
            <a:pathLst>
              <a:path w="2712880" h="724852">
                <a:moveTo>
                  <a:pt x="0" y="0"/>
                </a:moveTo>
                <a:lnTo>
                  <a:pt x="2712880" y="0"/>
                </a:lnTo>
                <a:lnTo>
                  <a:pt x="2712880" y="724852"/>
                </a:lnTo>
                <a:lnTo>
                  <a:pt x="0" y="7248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372427" y="9258300"/>
            <a:ext cx="4139342" cy="4114800"/>
          </a:xfrm>
          <a:custGeom>
            <a:avLst/>
            <a:gdLst/>
            <a:ahLst/>
            <a:cxnLst/>
            <a:rect l="l" t="t" r="r" b="b"/>
            <a:pathLst>
              <a:path w="4139342" h="4114800">
                <a:moveTo>
                  <a:pt x="0" y="0"/>
                </a:moveTo>
                <a:lnTo>
                  <a:pt x="4139341" y="0"/>
                </a:lnTo>
                <a:lnTo>
                  <a:pt x="41393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12402920" y="3881085"/>
            <a:ext cx="5546975" cy="1906123"/>
            <a:chOff x="0" y="0"/>
            <a:chExt cx="1460932" cy="50202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60932" cy="502024"/>
            </a:xfrm>
            <a:custGeom>
              <a:avLst/>
              <a:gdLst/>
              <a:ahLst/>
              <a:cxnLst/>
              <a:rect l="l" t="t" r="r" b="b"/>
              <a:pathLst>
                <a:path w="1460932" h="502024">
                  <a:moveTo>
                    <a:pt x="1257732" y="0"/>
                  </a:moveTo>
                  <a:cubicBezTo>
                    <a:pt x="1369956" y="0"/>
                    <a:pt x="1460932" y="112382"/>
                    <a:pt x="1460932" y="251012"/>
                  </a:cubicBezTo>
                  <a:cubicBezTo>
                    <a:pt x="1460932" y="389642"/>
                    <a:pt x="1369956" y="502024"/>
                    <a:pt x="1257732" y="502024"/>
                  </a:cubicBezTo>
                  <a:lnTo>
                    <a:pt x="203200" y="502024"/>
                  </a:lnTo>
                  <a:cubicBezTo>
                    <a:pt x="90976" y="502024"/>
                    <a:pt x="0" y="389642"/>
                    <a:pt x="0" y="251012"/>
                  </a:cubicBezTo>
                  <a:cubicBezTo>
                    <a:pt x="0" y="11238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460932" cy="540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188294" y="6292033"/>
            <a:ext cx="4446602" cy="2723544"/>
          </a:xfrm>
          <a:custGeom>
            <a:avLst/>
            <a:gdLst/>
            <a:ahLst/>
            <a:cxnLst/>
            <a:rect l="l" t="t" r="r" b="b"/>
            <a:pathLst>
              <a:path w="4446602" h="2723544">
                <a:moveTo>
                  <a:pt x="0" y="0"/>
                </a:moveTo>
                <a:lnTo>
                  <a:pt x="4446602" y="0"/>
                </a:lnTo>
                <a:lnTo>
                  <a:pt x="4446602" y="2723544"/>
                </a:lnTo>
                <a:lnTo>
                  <a:pt x="0" y="27235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3613469" y="6023388"/>
            <a:ext cx="3512554" cy="2770527"/>
          </a:xfrm>
          <a:custGeom>
            <a:avLst/>
            <a:gdLst/>
            <a:ahLst/>
            <a:cxnLst/>
            <a:rect l="l" t="t" r="r" b="b"/>
            <a:pathLst>
              <a:path w="3512554" h="2770527">
                <a:moveTo>
                  <a:pt x="0" y="0"/>
                </a:moveTo>
                <a:lnTo>
                  <a:pt x="3512554" y="0"/>
                </a:lnTo>
                <a:lnTo>
                  <a:pt x="3512554" y="2770527"/>
                </a:lnTo>
                <a:lnTo>
                  <a:pt x="0" y="277052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7970000" y="6023388"/>
            <a:ext cx="2758035" cy="3039157"/>
          </a:xfrm>
          <a:custGeom>
            <a:avLst/>
            <a:gdLst/>
            <a:ahLst/>
            <a:cxnLst/>
            <a:rect l="l" t="t" r="r" b="b"/>
            <a:pathLst>
              <a:path w="2758035" h="3039157">
                <a:moveTo>
                  <a:pt x="0" y="0"/>
                </a:moveTo>
                <a:lnTo>
                  <a:pt x="2758035" y="0"/>
                </a:lnTo>
                <a:lnTo>
                  <a:pt x="2758035" y="3039157"/>
                </a:lnTo>
                <a:lnTo>
                  <a:pt x="0" y="30391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7129674" y="3802383"/>
            <a:ext cx="4028652" cy="185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Too Much Sitting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0" y="647700"/>
            <a:ext cx="11093950" cy="192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99"/>
              </a:lnSpc>
              <a:spcBef>
                <a:spcPct val="0"/>
              </a:spcBef>
            </a:pPr>
            <a:r>
              <a:rPr lang="en-US" sz="10142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Why it Happens?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88294" y="4245240"/>
            <a:ext cx="4264325" cy="96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Poor Posture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355420" y="3802383"/>
            <a:ext cx="4028652" cy="185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Weak or Tight Muscles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234341" y="-5364438"/>
            <a:ext cx="4491670" cy="13291083"/>
            <a:chOff x="0" y="0"/>
            <a:chExt cx="673535" cy="19930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3535" cy="1993025"/>
            </a:xfrm>
            <a:custGeom>
              <a:avLst/>
              <a:gdLst/>
              <a:ahLst/>
              <a:cxnLst/>
              <a:rect l="l" t="t" r="r" b="b"/>
              <a:pathLst>
                <a:path w="673535" h="1993025">
                  <a:moveTo>
                    <a:pt x="224633" y="19070"/>
                  </a:moveTo>
                  <a:cubicBezTo>
                    <a:pt x="259052" y="7556"/>
                    <a:pt x="298420" y="0"/>
                    <a:pt x="336949" y="0"/>
                  </a:cubicBezTo>
                  <a:cubicBezTo>
                    <a:pt x="375479" y="0"/>
                    <a:pt x="412555" y="6476"/>
                    <a:pt x="446721" y="17990"/>
                  </a:cubicBezTo>
                  <a:cubicBezTo>
                    <a:pt x="447449" y="18350"/>
                    <a:pt x="448175" y="18350"/>
                    <a:pt x="448902" y="18710"/>
                  </a:cubicBezTo>
                  <a:cubicBezTo>
                    <a:pt x="577212" y="64765"/>
                    <a:pt x="671718" y="186379"/>
                    <a:pt x="673535" y="354718"/>
                  </a:cubicBezTo>
                  <a:lnTo>
                    <a:pt x="673535" y="1993025"/>
                  </a:lnTo>
                  <a:lnTo>
                    <a:pt x="0" y="1993025"/>
                  </a:lnTo>
                  <a:lnTo>
                    <a:pt x="0" y="355934"/>
                  </a:lnTo>
                  <a:cubicBezTo>
                    <a:pt x="1817" y="185660"/>
                    <a:pt x="94869" y="64045"/>
                    <a:pt x="224633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8900"/>
              <a:ext cx="673535" cy="190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778441" y="4834146"/>
            <a:ext cx="21844882" cy="4424154"/>
            <a:chOff x="0" y="0"/>
            <a:chExt cx="5753384" cy="11652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753384" cy="1165209"/>
            </a:xfrm>
            <a:custGeom>
              <a:avLst/>
              <a:gdLst/>
              <a:ahLst/>
              <a:cxnLst/>
              <a:rect l="l" t="t" r="r" b="b"/>
              <a:pathLst>
                <a:path w="5753384" h="1165209">
                  <a:moveTo>
                    <a:pt x="0" y="0"/>
                  </a:moveTo>
                  <a:lnTo>
                    <a:pt x="5753384" y="0"/>
                  </a:lnTo>
                  <a:lnTo>
                    <a:pt x="5753384" y="1165209"/>
                  </a:lnTo>
                  <a:lnTo>
                    <a:pt x="0" y="11652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753384" cy="1203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64690" y="4346154"/>
            <a:ext cx="5546975" cy="1906123"/>
            <a:chOff x="0" y="0"/>
            <a:chExt cx="1460932" cy="5020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60932" cy="502024"/>
            </a:xfrm>
            <a:custGeom>
              <a:avLst/>
              <a:gdLst/>
              <a:ahLst/>
              <a:cxnLst/>
              <a:rect l="l" t="t" r="r" b="b"/>
              <a:pathLst>
                <a:path w="1460932" h="502024">
                  <a:moveTo>
                    <a:pt x="1257732" y="0"/>
                  </a:moveTo>
                  <a:cubicBezTo>
                    <a:pt x="1369956" y="0"/>
                    <a:pt x="1460932" y="112382"/>
                    <a:pt x="1460932" y="251012"/>
                  </a:cubicBezTo>
                  <a:cubicBezTo>
                    <a:pt x="1460932" y="389642"/>
                    <a:pt x="1369956" y="502024"/>
                    <a:pt x="1257732" y="502024"/>
                  </a:cubicBezTo>
                  <a:lnTo>
                    <a:pt x="203200" y="502024"/>
                  </a:lnTo>
                  <a:cubicBezTo>
                    <a:pt x="90976" y="502024"/>
                    <a:pt x="0" y="389642"/>
                    <a:pt x="0" y="251012"/>
                  </a:cubicBezTo>
                  <a:cubicBezTo>
                    <a:pt x="0" y="11238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60932" cy="540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263628" y="3072804"/>
            <a:ext cx="1616561" cy="1616561"/>
          </a:xfrm>
          <a:custGeom>
            <a:avLst/>
            <a:gdLst/>
            <a:ahLst/>
            <a:cxnLst/>
            <a:rect l="l" t="t" r="r" b="b"/>
            <a:pathLst>
              <a:path w="1616561" h="1616561">
                <a:moveTo>
                  <a:pt x="0" y="0"/>
                </a:moveTo>
                <a:lnTo>
                  <a:pt x="1616561" y="0"/>
                </a:lnTo>
                <a:lnTo>
                  <a:pt x="1616561" y="1616561"/>
                </a:lnTo>
                <a:lnTo>
                  <a:pt x="0" y="1616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601772" y="8717607"/>
            <a:ext cx="1315056" cy="1268542"/>
          </a:xfrm>
          <a:custGeom>
            <a:avLst/>
            <a:gdLst/>
            <a:ahLst/>
            <a:cxnLst/>
            <a:rect l="l" t="t" r="r" b="b"/>
            <a:pathLst>
              <a:path w="1315056" h="1268542">
                <a:moveTo>
                  <a:pt x="0" y="0"/>
                </a:moveTo>
                <a:lnTo>
                  <a:pt x="1315056" y="0"/>
                </a:lnTo>
                <a:lnTo>
                  <a:pt x="1315056" y="1268543"/>
                </a:lnTo>
                <a:lnTo>
                  <a:pt x="0" y="12685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063182" y="592585"/>
            <a:ext cx="3264466" cy="872230"/>
          </a:xfrm>
          <a:custGeom>
            <a:avLst/>
            <a:gdLst/>
            <a:ahLst/>
            <a:cxnLst/>
            <a:rect l="l" t="t" r="r" b="b"/>
            <a:pathLst>
              <a:path w="3264466" h="872230">
                <a:moveTo>
                  <a:pt x="0" y="0"/>
                </a:moveTo>
                <a:lnTo>
                  <a:pt x="3264466" y="0"/>
                </a:lnTo>
                <a:lnTo>
                  <a:pt x="3264466" y="872230"/>
                </a:lnTo>
                <a:lnTo>
                  <a:pt x="0" y="8722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3458755" y="5458642"/>
            <a:ext cx="4458073" cy="3494015"/>
          </a:xfrm>
          <a:custGeom>
            <a:avLst/>
            <a:gdLst/>
            <a:ahLst/>
            <a:cxnLst/>
            <a:rect l="l" t="t" r="r" b="b"/>
            <a:pathLst>
              <a:path w="4458073" h="3494015">
                <a:moveTo>
                  <a:pt x="0" y="0"/>
                </a:moveTo>
                <a:lnTo>
                  <a:pt x="4458073" y="0"/>
                </a:lnTo>
                <a:lnTo>
                  <a:pt x="4458073" y="3494015"/>
                </a:lnTo>
                <a:lnTo>
                  <a:pt x="0" y="34940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7536237" y="5794009"/>
            <a:ext cx="2357151" cy="2923598"/>
          </a:xfrm>
          <a:custGeom>
            <a:avLst/>
            <a:gdLst/>
            <a:ahLst/>
            <a:cxnLst/>
            <a:rect l="l" t="t" r="r" b="b"/>
            <a:pathLst>
              <a:path w="2357151" h="2923598">
                <a:moveTo>
                  <a:pt x="0" y="0"/>
                </a:moveTo>
                <a:lnTo>
                  <a:pt x="2357151" y="0"/>
                </a:lnTo>
                <a:lnTo>
                  <a:pt x="2357151" y="2923598"/>
                </a:lnTo>
                <a:lnTo>
                  <a:pt x="0" y="29235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0232008" y="4689365"/>
            <a:ext cx="1944243" cy="4114800"/>
          </a:xfrm>
          <a:custGeom>
            <a:avLst/>
            <a:gdLst/>
            <a:ahLst/>
            <a:cxnLst/>
            <a:rect l="l" t="t" r="r" b="b"/>
            <a:pathLst>
              <a:path w="1944243" h="4114800">
                <a:moveTo>
                  <a:pt x="0" y="0"/>
                </a:moveTo>
                <a:lnTo>
                  <a:pt x="1944243" y="0"/>
                </a:lnTo>
                <a:lnTo>
                  <a:pt x="19442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738711" y="4710253"/>
            <a:ext cx="4798933" cy="96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Lifting / Sitting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52933" y="6498382"/>
            <a:ext cx="5546975" cy="245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Sitting, standing, and lifting with proper alignment reduces stress on the spine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246028" y="389660"/>
            <a:ext cx="10529172" cy="2829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142"/>
              </a:lnSpc>
            </a:pPr>
            <a:r>
              <a:rPr lang="en-US" sz="10142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The Role of Posture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234341" y="-5364438"/>
            <a:ext cx="4491670" cy="13291083"/>
            <a:chOff x="0" y="0"/>
            <a:chExt cx="673535" cy="19930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3535" cy="1993025"/>
            </a:xfrm>
            <a:custGeom>
              <a:avLst/>
              <a:gdLst/>
              <a:ahLst/>
              <a:cxnLst/>
              <a:rect l="l" t="t" r="r" b="b"/>
              <a:pathLst>
                <a:path w="673535" h="1993025">
                  <a:moveTo>
                    <a:pt x="224633" y="19070"/>
                  </a:moveTo>
                  <a:cubicBezTo>
                    <a:pt x="259052" y="7556"/>
                    <a:pt x="298420" y="0"/>
                    <a:pt x="336949" y="0"/>
                  </a:cubicBezTo>
                  <a:cubicBezTo>
                    <a:pt x="375479" y="0"/>
                    <a:pt x="412555" y="6476"/>
                    <a:pt x="446721" y="17990"/>
                  </a:cubicBezTo>
                  <a:cubicBezTo>
                    <a:pt x="447449" y="18350"/>
                    <a:pt x="448175" y="18350"/>
                    <a:pt x="448902" y="18710"/>
                  </a:cubicBezTo>
                  <a:cubicBezTo>
                    <a:pt x="577212" y="64765"/>
                    <a:pt x="671718" y="186379"/>
                    <a:pt x="673535" y="354718"/>
                  </a:cubicBezTo>
                  <a:lnTo>
                    <a:pt x="673535" y="1993025"/>
                  </a:lnTo>
                  <a:lnTo>
                    <a:pt x="0" y="1993025"/>
                  </a:lnTo>
                  <a:lnTo>
                    <a:pt x="0" y="355934"/>
                  </a:lnTo>
                  <a:cubicBezTo>
                    <a:pt x="1817" y="185660"/>
                    <a:pt x="94869" y="64045"/>
                    <a:pt x="224633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8900"/>
              <a:ext cx="673535" cy="190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778441" y="4834146"/>
            <a:ext cx="21844882" cy="4424154"/>
            <a:chOff x="0" y="0"/>
            <a:chExt cx="5753384" cy="11652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753384" cy="1165209"/>
            </a:xfrm>
            <a:custGeom>
              <a:avLst/>
              <a:gdLst/>
              <a:ahLst/>
              <a:cxnLst/>
              <a:rect l="l" t="t" r="r" b="b"/>
              <a:pathLst>
                <a:path w="5753384" h="1165209">
                  <a:moveTo>
                    <a:pt x="0" y="0"/>
                  </a:moveTo>
                  <a:lnTo>
                    <a:pt x="5753384" y="0"/>
                  </a:lnTo>
                  <a:lnTo>
                    <a:pt x="5753384" y="1165209"/>
                  </a:lnTo>
                  <a:lnTo>
                    <a:pt x="0" y="11652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753384" cy="1203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64690" y="3772505"/>
            <a:ext cx="5546975" cy="1906123"/>
            <a:chOff x="0" y="0"/>
            <a:chExt cx="1460932" cy="5020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60932" cy="502024"/>
            </a:xfrm>
            <a:custGeom>
              <a:avLst/>
              <a:gdLst/>
              <a:ahLst/>
              <a:cxnLst/>
              <a:rect l="l" t="t" r="r" b="b"/>
              <a:pathLst>
                <a:path w="1460932" h="502024">
                  <a:moveTo>
                    <a:pt x="1257732" y="0"/>
                  </a:moveTo>
                  <a:cubicBezTo>
                    <a:pt x="1369956" y="0"/>
                    <a:pt x="1460932" y="112382"/>
                    <a:pt x="1460932" y="251012"/>
                  </a:cubicBezTo>
                  <a:cubicBezTo>
                    <a:pt x="1460932" y="389642"/>
                    <a:pt x="1369956" y="502024"/>
                    <a:pt x="1257732" y="502024"/>
                  </a:cubicBezTo>
                  <a:lnTo>
                    <a:pt x="203200" y="502024"/>
                  </a:lnTo>
                  <a:cubicBezTo>
                    <a:pt x="90976" y="502024"/>
                    <a:pt x="0" y="389642"/>
                    <a:pt x="0" y="251012"/>
                  </a:cubicBezTo>
                  <a:cubicBezTo>
                    <a:pt x="0" y="11238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60932" cy="540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263628" y="3072804"/>
            <a:ext cx="1616561" cy="1616561"/>
          </a:xfrm>
          <a:custGeom>
            <a:avLst/>
            <a:gdLst/>
            <a:ahLst/>
            <a:cxnLst/>
            <a:rect l="l" t="t" r="r" b="b"/>
            <a:pathLst>
              <a:path w="1616561" h="1616561">
                <a:moveTo>
                  <a:pt x="0" y="0"/>
                </a:moveTo>
                <a:lnTo>
                  <a:pt x="1616561" y="0"/>
                </a:lnTo>
                <a:lnTo>
                  <a:pt x="1616561" y="1616561"/>
                </a:lnTo>
                <a:lnTo>
                  <a:pt x="0" y="1616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601772" y="8717607"/>
            <a:ext cx="1315056" cy="1268542"/>
          </a:xfrm>
          <a:custGeom>
            <a:avLst/>
            <a:gdLst/>
            <a:ahLst/>
            <a:cxnLst/>
            <a:rect l="l" t="t" r="r" b="b"/>
            <a:pathLst>
              <a:path w="1315056" h="1268542">
                <a:moveTo>
                  <a:pt x="0" y="0"/>
                </a:moveTo>
                <a:lnTo>
                  <a:pt x="1315056" y="0"/>
                </a:lnTo>
                <a:lnTo>
                  <a:pt x="1315056" y="1268543"/>
                </a:lnTo>
                <a:lnTo>
                  <a:pt x="0" y="12685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063182" y="592585"/>
            <a:ext cx="3264466" cy="872230"/>
          </a:xfrm>
          <a:custGeom>
            <a:avLst/>
            <a:gdLst/>
            <a:ahLst/>
            <a:cxnLst/>
            <a:rect l="l" t="t" r="r" b="b"/>
            <a:pathLst>
              <a:path w="3264466" h="872230">
                <a:moveTo>
                  <a:pt x="0" y="0"/>
                </a:moveTo>
                <a:lnTo>
                  <a:pt x="3264466" y="0"/>
                </a:lnTo>
                <a:lnTo>
                  <a:pt x="3264466" y="872230"/>
                </a:lnTo>
                <a:lnTo>
                  <a:pt x="0" y="8722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8268401" y="4988823"/>
            <a:ext cx="2900934" cy="4114800"/>
          </a:xfrm>
          <a:custGeom>
            <a:avLst/>
            <a:gdLst/>
            <a:ahLst/>
            <a:cxnLst/>
            <a:rect l="l" t="t" r="r" b="b"/>
            <a:pathLst>
              <a:path w="2900934" h="4114800">
                <a:moveTo>
                  <a:pt x="0" y="0"/>
                </a:moveTo>
                <a:lnTo>
                  <a:pt x="2900934" y="0"/>
                </a:lnTo>
                <a:lnTo>
                  <a:pt x="2900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3353577" y="5143500"/>
            <a:ext cx="2282021" cy="3960123"/>
          </a:xfrm>
          <a:custGeom>
            <a:avLst/>
            <a:gdLst/>
            <a:ahLst/>
            <a:cxnLst/>
            <a:rect l="l" t="t" r="r" b="b"/>
            <a:pathLst>
              <a:path w="2282021" h="3960123">
                <a:moveTo>
                  <a:pt x="0" y="0"/>
                </a:moveTo>
                <a:lnTo>
                  <a:pt x="2282020" y="0"/>
                </a:lnTo>
                <a:lnTo>
                  <a:pt x="2282020" y="3960123"/>
                </a:lnTo>
                <a:lnTo>
                  <a:pt x="0" y="39601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738711" y="4100403"/>
            <a:ext cx="4798933" cy="96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Lifting / Sitting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52933" y="5879257"/>
            <a:ext cx="5546975" cy="307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Think of your spine like a stack of blocks — if it’s aligned, it’s stable. Poor posture shifts weight and strains muscles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36797" y="384525"/>
            <a:ext cx="10529172" cy="2829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142"/>
              </a:lnSpc>
            </a:pPr>
            <a:r>
              <a:rPr lang="en-US" sz="10142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The Role of Posture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8441" y="4834146"/>
            <a:ext cx="21844882" cy="4424154"/>
            <a:chOff x="0" y="0"/>
            <a:chExt cx="5753384" cy="11652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3384" cy="1165209"/>
            </a:xfrm>
            <a:custGeom>
              <a:avLst/>
              <a:gdLst/>
              <a:ahLst/>
              <a:cxnLst/>
              <a:rect l="l" t="t" r="r" b="b"/>
              <a:pathLst>
                <a:path w="5753384" h="1165209">
                  <a:moveTo>
                    <a:pt x="0" y="0"/>
                  </a:moveTo>
                  <a:lnTo>
                    <a:pt x="5753384" y="0"/>
                  </a:lnTo>
                  <a:lnTo>
                    <a:pt x="5753384" y="1165209"/>
                  </a:lnTo>
                  <a:lnTo>
                    <a:pt x="0" y="11652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753384" cy="1203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4088" y="3881085"/>
            <a:ext cx="5546975" cy="1906123"/>
            <a:chOff x="0" y="0"/>
            <a:chExt cx="1460932" cy="5020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60932" cy="502024"/>
            </a:xfrm>
            <a:custGeom>
              <a:avLst/>
              <a:gdLst/>
              <a:ahLst/>
              <a:cxnLst/>
              <a:rect l="l" t="t" r="r" b="b"/>
              <a:pathLst>
                <a:path w="1460932" h="502024">
                  <a:moveTo>
                    <a:pt x="1257732" y="0"/>
                  </a:moveTo>
                  <a:cubicBezTo>
                    <a:pt x="1369956" y="0"/>
                    <a:pt x="1460932" y="112382"/>
                    <a:pt x="1460932" y="251012"/>
                  </a:cubicBezTo>
                  <a:cubicBezTo>
                    <a:pt x="1460932" y="389642"/>
                    <a:pt x="1369956" y="502024"/>
                    <a:pt x="1257732" y="502024"/>
                  </a:cubicBezTo>
                  <a:lnTo>
                    <a:pt x="203200" y="502024"/>
                  </a:lnTo>
                  <a:cubicBezTo>
                    <a:pt x="90976" y="502024"/>
                    <a:pt x="0" y="389642"/>
                    <a:pt x="0" y="251012"/>
                  </a:cubicBezTo>
                  <a:cubicBezTo>
                    <a:pt x="0" y="11238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60932" cy="540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413249" y="3881085"/>
            <a:ext cx="5546975" cy="1906123"/>
            <a:chOff x="0" y="0"/>
            <a:chExt cx="1460932" cy="5020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60932" cy="502024"/>
            </a:xfrm>
            <a:custGeom>
              <a:avLst/>
              <a:gdLst/>
              <a:ahLst/>
              <a:cxnLst/>
              <a:rect l="l" t="t" r="r" b="b"/>
              <a:pathLst>
                <a:path w="1460932" h="502024">
                  <a:moveTo>
                    <a:pt x="1257732" y="0"/>
                  </a:moveTo>
                  <a:cubicBezTo>
                    <a:pt x="1369956" y="0"/>
                    <a:pt x="1460932" y="112382"/>
                    <a:pt x="1460932" y="251012"/>
                  </a:cubicBezTo>
                  <a:cubicBezTo>
                    <a:pt x="1460932" y="389642"/>
                    <a:pt x="1369956" y="502024"/>
                    <a:pt x="1257732" y="502024"/>
                  </a:cubicBezTo>
                  <a:lnTo>
                    <a:pt x="203200" y="502024"/>
                  </a:lnTo>
                  <a:cubicBezTo>
                    <a:pt x="90976" y="502024"/>
                    <a:pt x="0" y="389642"/>
                    <a:pt x="0" y="251012"/>
                  </a:cubicBezTo>
                  <a:cubicBezTo>
                    <a:pt x="0" y="11238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60932" cy="540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5400000">
            <a:off x="4027279" y="-5515117"/>
            <a:ext cx="4491670" cy="13291083"/>
            <a:chOff x="0" y="0"/>
            <a:chExt cx="673535" cy="19930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73535" cy="1993025"/>
            </a:xfrm>
            <a:custGeom>
              <a:avLst/>
              <a:gdLst/>
              <a:ahLst/>
              <a:cxnLst/>
              <a:rect l="l" t="t" r="r" b="b"/>
              <a:pathLst>
                <a:path w="673535" h="1993025">
                  <a:moveTo>
                    <a:pt x="224633" y="19070"/>
                  </a:moveTo>
                  <a:cubicBezTo>
                    <a:pt x="259052" y="7556"/>
                    <a:pt x="298420" y="0"/>
                    <a:pt x="336949" y="0"/>
                  </a:cubicBezTo>
                  <a:cubicBezTo>
                    <a:pt x="375479" y="0"/>
                    <a:pt x="412555" y="6476"/>
                    <a:pt x="446721" y="17990"/>
                  </a:cubicBezTo>
                  <a:cubicBezTo>
                    <a:pt x="447449" y="18350"/>
                    <a:pt x="448175" y="18350"/>
                    <a:pt x="448902" y="18710"/>
                  </a:cubicBezTo>
                  <a:cubicBezTo>
                    <a:pt x="577212" y="64765"/>
                    <a:pt x="671718" y="186379"/>
                    <a:pt x="673535" y="354718"/>
                  </a:cubicBezTo>
                  <a:lnTo>
                    <a:pt x="673535" y="1993025"/>
                  </a:lnTo>
                  <a:lnTo>
                    <a:pt x="0" y="1993025"/>
                  </a:lnTo>
                  <a:lnTo>
                    <a:pt x="0" y="355934"/>
                  </a:lnTo>
                  <a:cubicBezTo>
                    <a:pt x="1817" y="185660"/>
                    <a:pt x="94869" y="64045"/>
                    <a:pt x="224633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8900"/>
              <a:ext cx="673535" cy="190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5400000">
            <a:off x="16591478" y="7886734"/>
            <a:ext cx="1039922" cy="4114800"/>
          </a:xfrm>
          <a:custGeom>
            <a:avLst/>
            <a:gdLst/>
            <a:ahLst/>
            <a:cxnLst/>
            <a:rect l="l" t="t" r="r" b="b"/>
            <a:pathLst>
              <a:path w="1039922" h="4114800">
                <a:moveTo>
                  <a:pt x="0" y="0"/>
                </a:moveTo>
                <a:lnTo>
                  <a:pt x="1039923" y="0"/>
                </a:lnTo>
                <a:lnTo>
                  <a:pt x="10399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2256707" y="1439137"/>
            <a:ext cx="2712880" cy="724852"/>
          </a:xfrm>
          <a:custGeom>
            <a:avLst/>
            <a:gdLst/>
            <a:ahLst/>
            <a:cxnLst/>
            <a:rect l="l" t="t" r="r" b="b"/>
            <a:pathLst>
              <a:path w="2712880" h="724852">
                <a:moveTo>
                  <a:pt x="0" y="0"/>
                </a:moveTo>
                <a:lnTo>
                  <a:pt x="2712879" y="0"/>
                </a:lnTo>
                <a:lnTo>
                  <a:pt x="2712879" y="724852"/>
                </a:lnTo>
                <a:lnTo>
                  <a:pt x="0" y="7248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372427" y="9258300"/>
            <a:ext cx="4139342" cy="4114800"/>
          </a:xfrm>
          <a:custGeom>
            <a:avLst/>
            <a:gdLst/>
            <a:ahLst/>
            <a:cxnLst/>
            <a:rect l="l" t="t" r="r" b="b"/>
            <a:pathLst>
              <a:path w="4139342" h="4114800">
                <a:moveTo>
                  <a:pt x="0" y="0"/>
                </a:moveTo>
                <a:lnTo>
                  <a:pt x="4139341" y="0"/>
                </a:lnTo>
                <a:lnTo>
                  <a:pt x="41393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12341224" y="3881085"/>
            <a:ext cx="5546975" cy="1906123"/>
            <a:chOff x="0" y="0"/>
            <a:chExt cx="1460932" cy="50202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60932" cy="502024"/>
            </a:xfrm>
            <a:custGeom>
              <a:avLst/>
              <a:gdLst/>
              <a:ahLst/>
              <a:cxnLst/>
              <a:rect l="l" t="t" r="r" b="b"/>
              <a:pathLst>
                <a:path w="1460932" h="502024">
                  <a:moveTo>
                    <a:pt x="1257732" y="0"/>
                  </a:moveTo>
                  <a:cubicBezTo>
                    <a:pt x="1369956" y="0"/>
                    <a:pt x="1460932" y="112382"/>
                    <a:pt x="1460932" y="251012"/>
                  </a:cubicBezTo>
                  <a:cubicBezTo>
                    <a:pt x="1460932" y="389642"/>
                    <a:pt x="1369956" y="502024"/>
                    <a:pt x="1257732" y="502024"/>
                  </a:cubicBezTo>
                  <a:lnTo>
                    <a:pt x="203200" y="502024"/>
                  </a:lnTo>
                  <a:cubicBezTo>
                    <a:pt x="90976" y="502024"/>
                    <a:pt x="0" y="389642"/>
                    <a:pt x="0" y="251012"/>
                  </a:cubicBezTo>
                  <a:cubicBezTo>
                    <a:pt x="0" y="11238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460932" cy="540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684587" y="6052010"/>
            <a:ext cx="3145977" cy="2941488"/>
          </a:xfrm>
          <a:custGeom>
            <a:avLst/>
            <a:gdLst/>
            <a:ahLst/>
            <a:cxnLst/>
            <a:rect l="l" t="t" r="r" b="b"/>
            <a:pathLst>
              <a:path w="3145977" h="2941488">
                <a:moveTo>
                  <a:pt x="0" y="0"/>
                </a:moveTo>
                <a:lnTo>
                  <a:pt x="3145977" y="0"/>
                </a:lnTo>
                <a:lnTo>
                  <a:pt x="3145977" y="2941488"/>
                </a:lnTo>
                <a:lnTo>
                  <a:pt x="0" y="294148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8375871" y="5953617"/>
            <a:ext cx="2069211" cy="3805446"/>
          </a:xfrm>
          <a:custGeom>
            <a:avLst/>
            <a:gdLst/>
            <a:ahLst/>
            <a:cxnLst/>
            <a:rect l="l" t="t" r="r" b="b"/>
            <a:pathLst>
              <a:path w="2069211" h="3805446">
                <a:moveTo>
                  <a:pt x="0" y="0"/>
                </a:moveTo>
                <a:lnTo>
                  <a:pt x="2069212" y="0"/>
                </a:lnTo>
                <a:lnTo>
                  <a:pt x="2069212" y="3805447"/>
                </a:lnTo>
                <a:lnTo>
                  <a:pt x="0" y="38054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3613146" y="5953617"/>
            <a:ext cx="3003131" cy="3304683"/>
          </a:xfrm>
          <a:custGeom>
            <a:avLst/>
            <a:gdLst/>
            <a:ahLst/>
            <a:cxnLst/>
            <a:rect l="l" t="t" r="r" b="b"/>
            <a:pathLst>
              <a:path w="3003131" h="3304683">
                <a:moveTo>
                  <a:pt x="0" y="0"/>
                </a:moveTo>
                <a:lnTo>
                  <a:pt x="3003131" y="0"/>
                </a:lnTo>
                <a:lnTo>
                  <a:pt x="3003131" y="3304683"/>
                </a:lnTo>
                <a:lnTo>
                  <a:pt x="0" y="33046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6559593" y="3802271"/>
            <a:ext cx="5168814" cy="185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Chair Supports Lower Back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38058" y="647700"/>
            <a:ext cx="11374220" cy="192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99"/>
              </a:lnSpc>
              <a:spcBef>
                <a:spcPct val="0"/>
              </a:spcBef>
            </a:pPr>
            <a:r>
              <a:rPr lang="en-US" sz="10142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Workstation Check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67172" y="3802271"/>
            <a:ext cx="3980807" cy="185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Monitor at Eye Level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039714" y="3802271"/>
            <a:ext cx="4028652" cy="185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Feet Flat on Floor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8441" y="4834146"/>
            <a:ext cx="21844882" cy="4424154"/>
            <a:chOff x="0" y="0"/>
            <a:chExt cx="5753384" cy="11652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3384" cy="1165209"/>
            </a:xfrm>
            <a:custGeom>
              <a:avLst/>
              <a:gdLst/>
              <a:ahLst/>
              <a:cxnLst/>
              <a:rect l="l" t="t" r="r" b="b"/>
              <a:pathLst>
                <a:path w="5753384" h="1165209">
                  <a:moveTo>
                    <a:pt x="0" y="0"/>
                  </a:moveTo>
                  <a:lnTo>
                    <a:pt x="5753384" y="0"/>
                  </a:lnTo>
                  <a:lnTo>
                    <a:pt x="5753384" y="1165209"/>
                  </a:lnTo>
                  <a:lnTo>
                    <a:pt x="0" y="11652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753384" cy="1203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46969" y="3881085"/>
            <a:ext cx="5546975" cy="1906123"/>
            <a:chOff x="0" y="0"/>
            <a:chExt cx="1460932" cy="5020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60932" cy="502024"/>
            </a:xfrm>
            <a:custGeom>
              <a:avLst/>
              <a:gdLst/>
              <a:ahLst/>
              <a:cxnLst/>
              <a:rect l="l" t="t" r="r" b="b"/>
              <a:pathLst>
                <a:path w="1460932" h="502024">
                  <a:moveTo>
                    <a:pt x="1257732" y="0"/>
                  </a:moveTo>
                  <a:cubicBezTo>
                    <a:pt x="1369956" y="0"/>
                    <a:pt x="1460932" y="112382"/>
                    <a:pt x="1460932" y="251012"/>
                  </a:cubicBezTo>
                  <a:cubicBezTo>
                    <a:pt x="1460932" y="389642"/>
                    <a:pt x="1369956" y="502024"/>
                    <a:pt x="1257732" y="502024"/>
                  </a:cubicBezTo>
                  <a:lnTo>
                    <a:pt x="203200" y="502024"/>
                  </a:lnTo>
                  <a:cubicBezTo>
                    <a:pt x="90976" y="502024"/>
                    <a:pt x="0" y="389642"/>
                    <a:pt x="0" y="251012"/>
                  </a:cubicBezTo>
                  <a:cubicBezTo>
                    <a:pt x="0" y="11238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60932" cy="540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474944" y="3881085"/>
            <a:ext cx="5546975" cy="1906123"/>
            <a:chOff x="0" y="0"/>
            <a:chExt cx="1460932" cy="5020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60932" cy="502024"/>
            </a:xfrm>
            <a:custGeom>
              <a:avLst/>
              <a:gdLst/>
              <a:ahLst/>
              <a:cxnLst/>
              <a:rect l="l" t="t" r="r" b="b"/>
              <a:pathLst>
                <a:path w="1460932" h="502024">
                  <a:moveTo>
                    <a:pt x="1257732" y="0"/>
                  </a:moveTo>
                  <a:cubicBezTo>
                    <a:pt x="1369956" y="0"/>
                    <a:pt x="1460932" y="112382"/>
                    <a:pt x="1460932" y="251012"/>
                  </a:cubicBezTo>
                  <a:cubicBezTo>
                    <a:pt x="1460932" y="389642"/>
                    <a:pt x="1369956" y="502024"/>
                    <a:pt x="1257732" y="502024"/>
                  </a:cubicBezTo>
                  <a:lnTo>
                    <a:pt x="203200" y="502024"/>
                  </a:lnTo>
                  <a:cubicBezTo>
                    <a:pt x="90976" y="502024"/>
                    <a:pt x="0" y="389642"/>
                    <a:pt x="0" y="251012"/>
                  </a:cubicBezTo>
                  <a:cubicBezTo>
                    <a:pt x="0" y="11238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60932" cy="540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5400000">
            <a:off x="4027279" y="-5515117"/>
            <a:ext cx="4491670" cy="13291083"/>
            <a:chOff x="0" y="0"/>
            <a:chExt cx="673535" cy="19930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73535" cy="1993025"/>
            </a:xfrm>
            <a:custGeom>
              <a:avLst/>
              <a:gdLst/>
              <a:ahLst/>
              <a:cxnLst/>
              <a:rect l="l" t="t" r="r" b="b"/>
              <a:pathLst>
                <a:path w="673535" h="1993025">
                  <a:moveTo>
                    <a:pt x="224633" y="19070"/>
                  </a:moveTo>
                  <a:cubicBezTo>
                    <a:pt x="259052" y="7556"/>
                    <a:pt x="298420" y="0"/>
                    <a:pt x="336949" y="0"/>
                  </a:cubicBezTo>
                  <a:cubicBezTo>
                    <a:pt x="375479" y="0"/>
                    <a:pt x="412555" y="6476"/>
                    <a:pt x="446721" y="17990"/>
                  </a:cubicBezTo>
                  <a:cubicBezTo>
                    <a:pt x="447449" y="18350"/>
                    <a:pt x="448175" y="18350"/>
                    <a:pt x="448902" y="18710"/>
                  </a:cubicBezTo>
                  <a:cubicBezTo>
                    <a:pt x="577212" y="64765"/>
                    <a:pt x="671718" y="186379"/>
                    <a:pt x="673535" y="354718"/>
                  </a:cubicBezTo>
                  <a:lnTo>
                    <a:pt x="673535" y="1993025"/>
                  </a:lnTo>
                  <a:lnTo>
                    <a:pt x="0" y="1993025"/>
                  </a:lnTo>
                  <a:lnTo>
                    <a:pt x="0" y="355934"/>
                  </a:lnTo>
                  <a:cubicBezTo>
                    <a:pt x="1817" y="185660"/>
                    <a:pt x="94869" y="64045"/>
                    <a:pt x="224633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8900"/>
              <a:ext cx="673535" cy="190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5400000">
            <a:off x="16591478" y="7886734"/>
            <a:ext cx="1039922" cy="4114800"/>
          </a:xfrm>
          <a:custGeom>
            <a:avLst/>
            <a:gdLst/>
            <a:ahLst/>
            <a:cxnLst/>
            <a:rect l="l" t="t" r="r" b="b"/>
            <a:pathLst>
              <a:path w="1039922" h="4114800">
                <a:moveTo>
                  <a:pt x="0" y="0"/>
                </a:moveTo>
                <a:lnTo>
                  <a:pt x="1039923" y="0"/>
                </a:lnTo>
                <a:lnTo>
                  <a:pt x="10399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4641531" y="1964581"/>
            <a:ext cx="2712880" cy="724852"/>
          </a:xfrm>
          <a:custGeom>
            <a:avLst/>
            <a:gdLst/>
            <a:ahLst/>
            <a:cxnLst/>
            <a:rect l="l" t="t" r="r" b="b"/>
            <a:pathLst>
              <a:path w="2712880" h="724852">
                <a:moveTo>
                  <a:pt x="0" y="0"/>
                </a:moveTo>
                <a:lnTo>
                  <a:pt x="2712880" y="0"/>
                </a:lnTo>
                <a:lnTo>
                  <a:pt x="2712880" y="724852"/>
                </a:lnTo>
                <a:lnTo>
                  <a:pt x="0" y="7248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372427" y="9258300"/>
            <a:ext cx="4139342" cy="4114800"/>
          </a:xfrm>
          <a:custGeom>
            <a:avLst/>
            <a:gdLst/>
            <a:ahLst/>
            <a:cxnLst/>
            <a:rect l="l" t="t" r="r" b="b"/>
            <a:pathLst>
              <a:path w="4139342" h="4114800">
                <a:moveTo>
                  <a:pt x="0" y="0"/>
                </a:moveTo>
                <a:lnTo>
                  <a:pt x="4139341" y="0"/>
                </a:lnTo>
                <a:lnTo>
                  <a:pt x="41393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12402920" y="3881085"/>
            <a:ext cx="5546975" cy="1906123"/>
            <a:chOff x="0" y="0"/>
            <a:chExt cx="1460932" cy="50202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60932" cy="502024"/>
            </a:xfrm>
            <a:custGeom>
              <a:avLst/>
              <a:gdLst/>
              <a:ahLst/>
              <a:cxnLst/>
              <a:rect l="l" t="t" r="r" b="b"/>
              <a:pathLst>
                <a:path w="1460932" h="502024">
                  <a:moveTo>
                    <a:pt x="1257732" y="0"/>
                  </a:moveTo>
                  <a:cubicBezTo>
                    <a:pt x="1369956" y="0"/>
                    <a:pt x="1460932" y="112382"/>
                    <a:pt x="1460932" y="251012"/>
                  </a:cubicBezTo>
                  <a:cubicBezTo>
                    <a:pt x="1460932" y="389642"/>
                    <a:pt x="1369956" y="502024"/>
                    <a:pt x="1257732" y="502024"/>
                  </a:cubicBezTo>
                  <a:lnTo>
                    <a:pt x="203200" y="502024"/>
                  </a:lnTo>
                  <a:cubicBezTo>
                    <a:pt x="90976" y="502024"/>
                    <a:pt x="0" y="389642"/>
                    <a:pt x="0" y="251012"/>
                  </a:cubicBezTo>
                  <a:cubicBezTo>
                    <a:pt x="0" y="11238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460932" cy="540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85546" y="6023388"/>
            <a:ext cx="3023394" cy="1802699"/>
          </a:xfrm>
          <a:custGeom>
            <a:avLst/>
            <a:gdLst/>
            <a:ahLst/>
            <a:cxnLst/>
            <a:rect l="l" t="t" r="r" b="b"/>
            <a:pathLst>
              <a:path w="3023394" h="1802699">
                <a:moveTo>
                  <a:pt x="0" y="0"/>
                </a:moveTo>
                <a:lnTo>
                  <a:pt x="3023395" y="0"/>
                </a:lnTo>
                <a:lnTo>
                  <a:pt x="3023395" y="1802699"/>
                </a:lnTo>
                <a:lnTo>
                  <a:pt x="0" y="18026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3372020" y="6614468"/>
            <a:ext cx="2901094" cy="2179447"/>
          </a:xfrm>
          <a:custGeom>
            <a:avLst/>
            <a:gdLst/>
            <a:ahLst/>
            <a:cxnLst/>
            <a:rect l="l" t="t" r="r" b="b"/>
            <a:pathLst>
              <a:path w="2901094" h="2179447">
                <a:moveTo>
                  <a:pt x="0" y="0"/>
                </a:moveTo>
                <a:lnTo>
                  <a:pt x="2901094" y="0"/>
                </a:lnTo>
                <a:lnTo>
                  <a:pt x="2901094" y="2179447"/>
                </a:lnTo>
                <a:lnTo>
                  <a:pt x="0" y="21794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7499089" y="6252528"/>
            <a:ext cx="3289821" cy="2541387"/>
          </a:xfrm>
          <a:custGeom>
            <a:avLst/>
            <a:gdLst/>
            <a:ahLst/>
            <a:cxnLst/>
            <a:rect l="l" t="t" r="r" b="b"/>
            <a:pathLst>
              <a:path w="3289821" h="2541387">
                <a:moveTo>
                  <a:pt x="0" y="0"/>
                </a:moveTo>
                <a:lnTo>
                  <a:pt x="3289822" y="0"/>
                </a:lnTo>
                <a:lnTo>
                  <a:pt x="3289822" y="2541387"/>
                </a:lnTo>
                <a:lnTo>
                  <a:pt x="0" y="25413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3473772" y="6133445"/>
            <a:ext cx="3405271" cy="2779553"/>
          </a:xfrm>
          <a:custGeom>
            <a:avLst/>
            <a:gdLst/>
            <a:ahLst/>
            <a:cxnLst/>
            <a:rect l="l" t="t" r="r" b="b"/>
            <a:pathLst>
              <a:path w="3405271" h="2779553">
                <a:moveTo>
                  <a:pt x="0" y="0"/>
                </a:moveTo>
                <a:lnTo>
                  <a:pt x="3405271" y="0"/>
                </a:lnTo>
                <a:lnTo>
                  <a:pt x="3405271" y="2779552"/>
                </a:lnTo>
                <a:lnTo>
                  <a:pt x="0" y="277955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7129674" y="4245295"/>
            <a:ext cx="4028652" cy="96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Seated Twist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50996" y="242089"/>
            <a:ext cx="11093950" cy="2829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42"/>
              </a:lnSpc>
            </a:pPr>
            <a:r>
              <a:rPr lang="en-US" sz="10142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Stretching for Relief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88294" y="4245240"/>
            <a:ext cx="4264325" cy="96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Cat/Cow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355420" y="4245184"/>
            <a:ext cx="4028652" cy="96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Hamstrings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234341" y="-5364438"/>
            <a:ext cx="4491670" cy="13291083"/>
            <a:chOff x="0" y="0"/>
            <a:chExt cx="673535" cy="19930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3535" cy="1993025"/>
            </a:xfrm>
            <a:custGeom>
              <a:avLst/>
              <a:gdLst/>
              <a:ahLst/>
              <a:cxnLst/>
              <a:rect l="l" t="t" r="r" b="b"/>
              <a:pathLst>
                <a:path w="673535" h="1993025">
                  <a:moveTo>
                    <a:pt x="224633" y="19070"/>
                  </a:moveTo>
                  <a:cubicBezTo>
                    <a:pt x="259052" y="7556"/>
                    <a:pt x="298420" y="0"/>
                    <a:pt x="336949" y="0"/>
                  </a:cubicBezTo>
                  <a:cubicBezTo>
                    <a:pt x="375479" y="0"/>
                    <a:pt x="412555" y="6476"/>
                    <a:pt x="446721" y="17990"/>
                  </a:cubicBezTo>
                  <a:cubicBezTo>
                    <a:pt x="447449" y="18350"/>
                    <a:pt x="448175" y="18350"/>
                    <a:pt x="448902" y="18710"/>
                  </a:cubicBezTo>
                  <a:cubicBezTo>
                    <a:pt x="577212" y="64765"/>
                    <a:pt x="671718" y="186379"/>
                    <a:pt x="673535" y="354718"/>
                  </a:cubicBezTo>
                  <a:lnTo>
                    <a:pt x="673535" y="1993025"/>
                  </a:lnTo>
                  <a:lnTo>
                    <a:pt x="0" y="1993025"/>
                  </a:lnTo>
                  <a:lnTo>
                    <a:pt x="0" y="355934"/>
                  </a:lnTo>
                  <a:cubicBezTo>
                    <a:pt x="1817" y="185660"/>
                    <a:pt x="94869" y="64045"/>
                    <a:pt x="224633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8900"/>
              <a:ext cx="673535" cy="190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778441" y="4834146"/>
            <a:ext cx="21844882" cy="4424154"/>
            <a:chOff x="0" y="0"/>
            <a:chExt cx="5753384" cy="11652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753384" cy="1165209"/>
            </a:xfrm>
            <a:custGeom>
              <a:avLst/>
              <a:gdLst/>
              <a:ahLst/>
              <a:cxnLst/>
              <a:rect l="l" t="t" r="r" b="b"/>
              <a:pathLst>
                <a:path w="5753384" h="1165209">
                  <a:moveTo>
                    <a:pt x="0" y="0"/>
                  </a:moveTo>
                  <a:lnTo>
                    <a:pt x="5753384" y="0"/>
                  </a:lnTo>
                  <a:lnTo>
                    <a:pt x="5753384" y="1165209"/>
                  </a:lnTo>
                  <a:lnTo>
                    <a:pt x="0" y="11652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753384" cy="1203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06903" y="3820630"/>
            <a:ext cx="5856846" cy="1906123"/>
            <a:chOff x="0" y="0"/>
            <a:chExt cx="1542544" cy="5020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42544" cy="502024"/>
            </a:xfrm>
            <a:custGeom>
              <a:avLst/>
              <a:gdLst/>
              <a:ahLst/>
              <a:cxnLst/>
              <a:rect l="l" t="t" r="r" b="b"/>
              <a:pathLst>
                <a:path w="1542544" h="502024">
                  <a:moveTo>
                    <a:pt x="1339344" y="0"/>
                  </a:moveTo>
                  <a:cubicBezTo>
                    <a:pt x="1451568" y="0"/>
                    <a:pt x="1542544" y="112382"/>
                    <a:pt x="1542544" y="251012"/>
                  </a:cubicBezTo>
                  <a:cubicBezTo>
                    <a:pt x="1542544" y="389642"/>
                    <a:pt x="1451568" y="502024"/>
                    <a:pt x="1339344" y="502024"/>
                  </a:cubicBezTo>
                  <a:lnTo>
                    <a:pt x="203200" y="502024"/>
                  </a:lnTo>
                  <a:cubicBezTo>
                    <a:pt x="90976" y="502024"/>
                    <a:pt x="0" y="389642"/>
                    <a:pt x="0" y="251012"/>
                  </a:cubicBezTo>
                  <a:cubicBezTo>
                    <a:pt x="0" y="11238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542544" cy="540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078744" y="3881085"/>
            <a:ext cx="6477098" cy="1906123"/>
            <a:chOff x="0" y="0"/>
            <a:chExt cx="1705902" cy="50202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05902" cy="502024"/>
            </a:xfrm>
            <a:custGeom>
              <a:avLst/>
              <a:gdLst/>
              <a:ahLst/>
              <a:cxnLst/>
              <a:rect l="l" t="t" r="r" b="b"/>
              <a:pathLst>
                <a:path w="1705902" h="502024">
                  <a:moveTo>
                    <a:pt x="1502702" y="0"/>
                  </a:moveTo>
                  <a:cubicBezTo>
                    <a:pt x="1614927" y="0"/>
                    <a:pt x="1705902" y="112382"/>
                    <a:pt x="1705902" y="251012"/>
                  </a:cubicBezTo>
                  <a:cubicBezTo>
                    <a:pt x="1705902" y="389642"/>
                    <a:pt x="1614927" y="502024"/>
                    <a:pt x="1502702" y="502024"/>
                  </a:cubicBezTo>
                  <a:lnTo>
                    <a:pt x="203200" y="502024"/>
                  </a:lnTo>
                  <a:cubicBezTo>
                    <a:pt x="90976" y="502024"/>
                    <a:pt x="0" y="389642"/>
                    <a:pt x="0" y="251012"/>
                  </a:cubicBezTo>
                  <a:cubicBezTo>
                    <a:pt x="0" y="11238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705902" cy="540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598622" y="220419"/>
            <a:ext cx="1616561" cy="1616561"/>
          </a:xfrm>
          <a:custGeom>
            <a:avLst/>
            <a:gdLst/>
            <a:ahLst/>
            <a:cxnLst/>
            <a:rect l="l" t="t" r="r" b="b"/>
            <a:pathLst>
              <a:path w="1616561" h="1616561">
                <a:moveTo>
                  <a:pt x="0" y="0"/>
                </a:moveTo>
                <a:lnTo>
                  <a:pt x="1616561" y="0"/>
                </a:lnTo>
                <a:lnTo>
                  <a:pt x="1616561" y="1616562"/>
                </a:lnTo>
                <a:lnTo>
                  <a:pt x="0" y="1616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3437057" y="1911163"/>
            <a:ext cx="1315056" cy="1268542"/>
          </a:xfrm>
          <a:custGeom>
            <a:avLst/>
            <a:gdLst/>
            <a:ahLst/>
            <a:cxnLst/>
            <a:rect l="l" t="t" r="r" b="b"/>
            <a:pathLst>
              <a:path w="1315056" h="1268542">
                <a:moveTo>
                  <a:pt x="0" y="0"/>
                </a:moveTo>
                <a:lnTo>
                  <a:pt x="1315056" y="0"/>
                </a:lnTo>
                <a:lnTo>
                  <a:pt x="1315056" y="1268542"/>
                </a:lnTo>
                <a:lnTo>
                  <a:pt x="0" y="12685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531643" y="8945294"/>
            <a:ext cx="2342957" cy="626013"/>
          </a:xfrm>
          <a:custGeom>
            <a:avLst/>
            <a:gdLst/>
            <a:ahLst/>
            <a:cxnLst/>
            <a:rect l="l" t="t" r="r" b="b"/>
            <a:pathLst>
              <a:path w="2342957" h="626013">
                <a:moveTo>
                  <a:pt x="0" y="0"/>
                </a:moveTo>
                <a:lnTo>
                  <a:pt x="2342957" y="0"/>
                </a:lnTo>
                <a:lnTo>
                  <a:pt x="2342957" y="626012"/>
                </a:lnTo>
                <a:lnTo>
                  <a:pt x="0" y="6260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2813683" y="5959455"/>
            <a:ext cx="3240309" cy="3066143"/>
          </a:xfrm>
          <a:custGeom>
            <a:avLst/>
            <a:gdLst/>
            <a:ahLst/>
            <a:cxnLst/>
            <a:rect l="l" t="t" r="r" b="b"/>
            <a:pathLst>
              <a:path w="3240309" h="3066143">
                <a:moveTo>
                  <a:pt x="0" y="0"/>
                </a:moveTo>
                <a:lnTo>
                  <a:pt x="3240310" y="0"/>
                </a:lnTo>
                <a:lnTo>
                  <a:pt x="3240310" y="3066143"/>
                </a:lnTo>
                <a:lnTo>
                  <a:pt x="0" y="30661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913585" y="6022134"/>
            <a:ext cx="3046944" cy="3001240"/>
          </a:xfrm>
          <a:custGeom>
            <a:avLst/>
            <a:gdLst/>
            <a:ahLst/>
            <a:cxnLst/>
            <a:rect l="l" t="t" r="r" b="b"/>
            <a:pathLst>
              <a:path w="3046944" h="3001240">
                <a:moveTo>
                  <a:pt x="0" y="0"/>
                </a:moveTo>
                <a:lnTo>
                  <a:pt x="3046944" y="0"/>
                </a:lnTo>
                <a:lnTo>
                  <a:pt x="3046944" y="3001240"/>
                </a:lnTo>
                <a:lnTo>
                  <a:pt x="0" y="300124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1928295" y="3741817"/>
            <a:ext cx="4814061" cy="185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Stand, Walk, Stretch Briefly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305091" y="3896598"/>
            <a:ext cx="6024404" cy="185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Avoid Long Periods of Stillness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532642" y="525109"/>
            <a:ext cx="10307292" cy="224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00"/>
              </a:lnSpc>
            </a:pPr>
            <a:r>
              <a:rPr lang="en-US" sz="80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Everyday Movement Tips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9248775"/>
            <a:ext cx="15329826" cy="101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Even short breaks matter. Your back loves variety, not being stuck in one position all day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811981" y="-5220293"/>
            <a:ext cx="4491670" cy="13291083"/>
            <a:chOff x="0" y="0"/>
            <a:chExt cx="673535" cy="19930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3535" cy="1993025"/>
            </a:xfrm>
            <a:custGeom>
              <a:avLst/>
              <a:gdLst/>
              <a:ahLst/>
              <a:cxnLst/>
              <a:rect l="l" t="t" r="r" b="b"/>
              <a:pathLst>
                <a:path w="673535" h="1993025">
                  <a:moveTo>
                    <a:pt x="224633" y="19070"/>
                  </a:moveTo>
                  <a:cubicBezTo>
                    <a:pt x="259052" y="7556"/>
                    <a:pt x="298420" y="0"/>
                    <a:pt x="336949" y="0"/>
                  </a:cubicBezTo>
                  <a:cubicBezTo>
                    <a:pt x="375479" y="0"/>
                    <a:pt x="412555" y="6476"/>
                    <a:pt x="446721" y="17990"/>
                  </a:cubicBezTo>
                  <a:cubicBezTo>
                    <a:pt x="447449" y="18350"/>
                    <a:pt x="448175" y="18350"/>
                    <a:pt x="448902" y="18710"/>
                  </a:cubicBezTo>
                  <a:cubicBezTo>
                    <a:pt x="577212" y="64765"/>
                    <a:pt x="671718" y="186379"/>
                    <a:pt x="673535" y="354718"/>
                  </a:cubicBezTo>
                  <a:lnTo>
                    <a:pt x="673535" y="1993025"/>
                  </a:lnTo>
                  <a:lnTo>
                    <a:pt x="0" y="1993025"/>
                  </a:lnTo>
                  <a:lnTo>
                    <a:pt x="0" y="355934"/>
                  </a:lnTo>
                  <a:cubicBezTo>
                    <a:pt x="1817" y="185660"/>
                    <a:pt x="94869" y="64045"/>
                    <a:pt x="224633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8900"/>
              <a:ext cx="673535" cy="190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497973" y="2837588"/>
            <a:ext cx="1182890" cy="1182890"/>
          </a:xfrm>
          <a:custGeom>
            <a:avLst/>
            <a:gdLst/>
            <a:ahLst/>
            <a:cxnLst/>
            <a:rect l="l" t="t" r="r" b="b"/>
            <a:pathLst>
              <a:path w="1182890" h="1182890">
                <a:moveTo>
                  <a:pt x="0" y="0"/>
                </a:moveTo>
                <a:lnTo>
                  <a:pt x="1182891" y="0"/>
                </a:lnTo>
                <a:lnTo>
                  <a:pt x="1182891" y="1182891"/>
                </a:lnTo>
                <a:lnTo>
                  <a:pt x="0" y="1182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>
            <a:off x="-813742" y="1028700"/>
            <a:ext cx="5184031" cy="1385117"/>
          </a:xfrm>
          <a:custGeom>
            <a:avLst/>
            <a:gdLst/>
            <a:ahLst/>
            <a:cxnLst/>
            <a:rect l="l" t="t" r="r" b="b"/>
            <a:pathLst>
              <a:path w="5184031" h="1385117">
                <a:moveTo>
                  <a:pt x="0" y="0"/>
                </a:moveTo>
                <a:lnTo>
                  <a:pt x="5184031" y="0"/>
                </a:lnTo>
                <a:lnTo>
                  <a:pt x="5184031" y="1385117"/>
                </a:lnTo>
                <a:lnTo>
                  <a:pt x="0" y="13851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 rot="5400000">
            <a:off x="3214280" y="1118270"/>
            <a:ext cx="4532006" cy="13291083"/>
            <a:chOff x="0" y="0"/>
            <a:chExt cx="679584" cy="19930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79584" cy="1993025"/>
            </a:xfrm>
            <a:custGeom>
              <a:avLst/>
              <a:gdLst/>
              <a:ahLst/>
              <a:cxnLst/>
              <a:rect l="l" t="t" r="r" b="b"/>
              <a:pathLst>
                <a:path w="679584" h="1993025">
                  <a:moveTo>
                    <a:pt x="226650" y="19070"/>
                  </a:moveTo>
                  <a:cubicBezTo>
                    <a:pt x="261378" y="7556"/>
                    <a:pt x="301100" y="0"/>
                    <a:pt x="339975" y="0"/>
                  </a:cubicBezTo>
                  <a:cubicBezTo>
                    <a:pt x="378851" y="0"/>
                    <a:pt x="416259" y="6476"/>
                    <a:pt x="450733" y="17990"/>
                  </a:cubicBezTo>
                  <a:cubicBezTo>
                    <a:pt x="451467" y="18350"/>
                    <a:pt x="452200" y="18350"/>
                    <a:pt x="452933" y="18710"/>
                  </a:cubicBezTo>
                  <a:cubicBezTo>
                    <a:pt x="582395" y="64765"/>
                    <a:pt x="677750" y="186379"/>
                    <a:pt x="679584" y="354718"/>
                  </a:cubicBezTo>
                  <a:lnTo>
                    <a:pt x="679584" y="1993025"/>
                  </a:lnTo>
                  <a:lnTo>
                    <a:pt x="0" y="1993025"/>
                  </a:lnTo>
                  <a:lnTo>
                    <a:pt x="0" y="355934"/>
                  </a:lnTo>
                  <a:cubicBezTo>
                    <a:pt x="1834" y="185660"/>
                    <a:pt x="95721" y="64045"/>
                    <a:pt x="226650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8900"/>
              <a:ext cx="679584" cy="190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8890329" y="7281124"/>
            <a:ext cx="1297176" cy="1251295"/>
          </a:xfrm>
          <a:custGeom>
            <a:avLst/>
            <a:gdLst/>
            <a:ahLst/>
            <a:cxnLst/>
            <a:rect l="l" t="t" r="r" b="b"/>
            <a:pathLst>
              <a:path w="1297176" h="1251295">
                <a:moveTo>
                  <a:pt x="0" y="0"/>
                </a:moveTo>
                <a:lnTo>
                  <a:pt x="1297176" y="0"/>
                </a:lnTo>
                <a:lnTo>
                  <a:pt x="1297176" y="1251295"/>
                </a:lnTo>
                <a:lnTo>
                  <a:pt x="0" y="12512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898827" y="4635650"/>
            <a:ext cx="5546975" cy="1906123"/>
            <a:chOff x="0" y="0"/>
            <a:chExt cx="1460932" cy="50202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60932" cy="502024"/>
            </a:xfrm>
            <a:custGeom>
              <a:avLst/>
              <a:gdLst/>
              <a:ahLst/>
              <a:cxnLst/>
              <a:rect l="l" t="t" r="r" b="b"/>
              <a:pathLst>
                <a:path w="1460932" h="502024">
                  <a:moveTo>
                    <a:pt x="1257732" y="0"/>
                  </a:moveTo>
                  <a:cubicBezTo>
                    <a:pt x="1369956" y="0"/>
                    <a:pt x="1460932" y="112382"/>
                    <a:pt x="1460932" y="251012"/>
                  </a:cubicBezTo>
                  <a:cubicBezTo>
                    <a:pt x="1460932" y="389642"/>
                    <a:pt x="1369956" y="502024"/>
                    <a:pt x="1257732" y="502024"/>
                  </a:cubicBezTo>
                  <a:lnTo>
                    <a:pt x="203200" y="502024"/>
                  </a:lnTo>
                  <a:cubicBezTo>
                    <a:pt x="90976" y="502024"/>
                    <a:pt x="0" y="389642"/>
                    <a:pt x="0" y="251012"/>
                  </a:cubicBezTo>
                  <a:cubicBezTo>
                    <a:pt x="0" y="11238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60932" cy="540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2579193" y="4862538"/>
            <a:ext cx="4456822" cy="5064570"/>
          </a:xfrm>
          <a:custGeom>
            <a:avLst/>
            <a:gdLst/>
            <a:ahLst/>
            <a:cxnLst/>
            <a:rect l="l" t="t" r="r" b="b"/>
            <a:pathLst>
              <a:path w="4456822" h="5064570">
                <a:moveTo>
                  <a:pt x="0" y="0"/>
                </a:moveTo>
                <a:lnTo>
                  <a:pt x="4456821" y="0"/>
                </a:lnTo>
                <a:lnTo>
                  <a:pt x="4456821" y="5064570"/>
                </a:lnTo>
                <a:lnTo>
                  <a:pt x="0" y="50645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6992350" y="789396"/>
            <a:ext cx="10266950" cy="1539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Takeaway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05667" y="4999749"/>
            <a:ext cx="4133296" cy="96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3 Habits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6955859"/>
            <a:ext cx="6833385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ctr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Sit tall</a:t>
            </a:r>
          </a:p>
          <a:p>
            <a:pPr marL="755651" lvl="1" indent="-377825" algn="ctr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Stretch daily</a:t>
            </a:r>
          </a:p>
          <a:p>
            <a:pPr marL="755651" lvl="1" indent="-377825" algn="ctr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Move often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132</Words>
  <Application>Microsoft Office PowerPoint</Application>
  <PresentationFormat>Custom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Funtastic</vt:lpstr>
      <vt:lpstr>Calibri</vt:lpstr>
      <vt:lpstr>Arial</vt:lpstr>
      <vt:lpstr>Quicksand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Back Pain</dc:title>
  <dc:creator>Kristen Venditte</dc:creator>
  <cp:lastModifiedBy>Kristen Venditte</cp:lastModifiedBy>
  <cp:revision>1</cp:revision>
  <dcterms:created xsi:type="dcterms:W3CDTF">2006-08-16T00:00:00Z</dcterms:created>
  <dcterms:modified xsi:type="dcterms:W3CDTF">2025-10-17T17:59:59Z</dcterms:modified>
  <dc:identifier>DAG1C7f-mCc</dc:identifier>
</cp:coreProperties>
</file>